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6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1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32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58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36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06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93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02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04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92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1631-5F47-4D7C-8511-5CEA8C72FB73}" type="datetimeFigureOut">
              <a:rPr kumimoji="1" lang="ja-JP" altLang="en-US" smtClean="0"/>
              <a:t>2025/7/10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74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31540" y="434996"/>
            <a:ext cx="8280920" cy="720080"/>
          </a:xfrm>
        </p:spPr>
        <p:txBody>
          <a:bodyPr>
            <a:normAutofit/>
          </a:bodyPr>
          <a:lstStyle/>
          <a:p>
            <a:r>
              <a:rPr lang="zh-CN" altLang="en-US" b="1" i="1" u="sng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此垃圾站是家庭垃圾专用垃圾站！</a:t>
            </a:r>
            <a:endParaRPr kumimoji="1" lang="ja-JP" altLang="en-US" b="1" i="1" u="sng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26" name="Picture 2" descr="CIMG151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" b="2752"/>
          <a:stretch/>
        </p:blipFill>
        <p:spPr bwMode="auto">
          <a:xfrm>
            <a:off x="515818" y="1608848"/>
            <a:ext cx="1904514" cy="225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IMG15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1" b="4468"/>
          <a:stretch/>
        </p:blipFill>
        <p:spPr bwMode="auto">
          <a:xfrm>
            <a:off x="5083926" y="1622559"/>
            <a:ext cx="1823445" cy="223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555776" y="1615252"/>
            <a:ext cx="158417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可燃垃圾</a:t>
            </a:r>
            <a:endParaRPr kumimoji="1" lang="ja-JP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55776" y="2303354"/>
            <a:ext cx="158417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危险</a:t>
            </a:r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垃圾</a:t>
            </a:r>
            <a:endParaRPr kumimoji="1" lang="ja-JP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55776" y="3068960"/>
            <a:ext cx="158417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有害</a:t>
            </a:r>
            <a:r>
              <a:rPr kumimoji="1"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垃圾</a:t>
            </a:r>
            <a:endParaRPr kumimoji="1" lang="ja-JP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19850" y="2672686"/>
            <a:ext cx="158417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塑料瓶</a:t>
            </a:r>
            <a:endParaRPr kumimoji="1" lang="ja-JP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019850" y="2153473"/>
            <a:ext cx="158417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瓶、罐</a:t>
            </a:r>
            <a:endParaRPr kumimoji="1" lang="ja-JP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20272" y="1628800"/>
            <a:ext cx="158417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再生利用塑料</a:t>
            </a:r>
            <a:endParaRPr kumimoji="1" lang="ja-JP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-33022" y="1160626"/>
            <a:ext cx="9144000" cy="4681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家庭</a:t>
            </a:r>
            <a:r>
              <a:rPr lang="zh-CN" altLang="en-US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垃圾指定垃圾袋</a:t>
            </a:r>
            <a:r>
              <a:rPr lang="ja-JP" altLang="en-US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zh-CN" altLang="en-US" b="1" i="1" dirty="0" smtClean="0">
                <a:solidFill>
                  <a:srgbClr val="FF9933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橙色</a:t>
            </a:r>
            <a:r>
              <a:rPr lang="ja-JP" altLang="en-US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・</a:t>
            </a:r>
            <a:r>
              <a:rPr lang="ja-JP" altLang="en-US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紫色</a:t>
            </a:r>
            <a:r>
              <a:rPr lang="ja-JP" altLang="en-US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）以外</a:t>
            </a:r>
            <a:r>
              <a:rPr lang="zh-CN" altLang="en-US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的垃圾袋不能在此倒出</a:t>
            </a:r>
            <a:r>
              <a:rPr lang="ja-JP" altLang="en-US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！</a:t>
            </a:r>
            <a:endParaRPr lang="ja-JP" altLang="en-US" b="1" i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-57034" y="4037690"/>
            <a:ext cx="9021522" cy="443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事业型指定垃圾袋</a:t>
            </a:r>
            <a:r>
              <a:rPr lang="ja-JP" altLang="en-US" sz="2000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lang="zh-CN" altLang="en-US" sz="2000" b="1" i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红</a:t>
            </a:r>
            <a:r>
              <a:rPr lang="ja-JP" altLang="en-US" sz="2000" b="1" i="1" dirty="0" smtClean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色</a:t>
            </a:r>
            <a:r>
              <a:rPr lang="ja-JP" altLang="en-US" sz="2000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・</a:t>
            </a:r>
            <a:r>
              <a:rPr lang="zh-CN" altLang="en-US" sz="2000" b="1" i="1" dirty="0" smtClean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蓝</a:t>
            </a:r>
            <a:r>
              <a:rPr lang="ja-JP" altLang="en-US" sz="2000" b="1" i="1" dirty="0" smtClean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色</a:t>
            </a:r>
            <a:r>
              <a:rPr lang="ja-JP" altLang="en-US" sz="2000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r>
              <a:rPr lang="zh-CN" altLang="en-US" sz="2000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不能在此垃圾站使用</a:t>
            </a:r>
            <a:r>
              <a:rPr lang="ja-JP" altLang="en-US" sz="2000" b="1" i="1" dirty="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！</a:t>
            </a:r>
            <a:endParaRPr lang="ja-JP" altLang="en-US" sz="2000" b="1" i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9" t="3000" r="18501" b="1"/>
          <a:stretch/>
        </p:blipFill>
        <p:spPr bwMode="auto">
          <a:xfrm>
            <a:off x="1907704" y="4393480"/>
            <a:ext cx="2232248" cy="237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3" t="2668" r="19437" b="3997"/>
          <a:stretch/>
        </p:blipFill>
        <p:spPr bwMode="auto">
          <a:xfrm>
            <a:off x="4716015" y="4393480"/>
            <a:ext cx="2191356" cy="237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51520" y="1520910"/>
            <a:ext cx="8568952" cy="248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乗算記号 5"/>
          <p:cNvSpPr/>
          <p:nvPr/>
        </p:nvSpPr>
        <p:spPr>
          <a:xfrm>
            <a:off x="2106510" y="4869160"/>
            <a:ext cx="1764196" cy="2233644"/>
          </a:xfrm>
          <a:prstGeom prst="mathMultiply">
            <a:avLst/>
          </a:prstGeom>
          <a:solidFill>
            <a:srgbClr val="FF0000">
              <a:alpha val="8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乗算記号 21"/>
          <p:cNvSpPr/>
          <p:nvPr/>
        </p:nvSpPr>
        <p:spPr>
          <a:xfrm>
            <a:off x="4880247" y="4869160"/>
            <a:ext cx="1764196" cy="2233644"/>
          </a:xfrm>
          <a:prstGeom prst="mathMultiply">
            <a:avLst/>
          </a:prstGeom>
          <a:solidFill>
            <a:srgbClr val="FF0000">
              <a:alpha val="6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5" idx="0"/>
            <a:endCxn id="5" idx="2"/>
          </p:cNvCxnSpPr>
          <p:nvPr/>
        </p:nvCxnSpPr>
        <p:spPr>
          <a:xfrm>
            <a:off x="4535996" y="1520910"/>
            <a:ext cx="0" cy="2484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7019850" y="3191899"/>
            <a:ext cx="158417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Microsoft YaHei" panose="020B0503020204020204" pitchFamily="34" charset="-122"/>
                <a:ea typeface="Microsoft YaHei" panose="020B0503020204020204" pitchFamily="34" charset="-122"/>
              </a:rPr>
              <a:t>其他塑料</a:t>
            </a:r>
            <a:endParaRPr kumimoji="1" lang="ja-JP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0" name="テキスト ボックス 2"/>
          <p:cNvSpPr txBox="1">
            <a:spLocks noChangeArrowheads="1"/>
          </p:cNvSpPr>
          <p:nvPr/>
        </p:nvSpPr>
        <p:spPr bwMode="auto">
          <a:xfrm>
            <a:off x="8063966" y="170131"/>
            <a:ext cx="900522" cy="2593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200" kern="100" dirty="0" err="1" smtClean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Arial" panose="020B0604020202020204" pitchFamily="34" charset="0"/>
              </a:rPr>
              <a:t>中国語版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91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37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Microsoft YaHei</vt:lpstr>
      <vt:lpstr>ＭＳ Ｐゴシック</vt:lpstr>
      <vt:lpstr>ＭＳ 明朝</vt:lpstr>
      <vt:lpstr>Arial</vt:lpstr>
      <vt:lpstr>Calibri</vt:lpstr>
      <vt:lpstr>Century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お願い！</dc:title>
  <dc:creator>HGH</dc:creator>
  <cp:lastModifiedBy>酒井　亜以</cp:lastModifiedBy>
  <cp:revision>14</cp:revision>
  <cp:lastPrinted>2018-04-19T23:38:53Z</cp:lastPrinted>
  <dcterms:created xsi:type="dcterms:W3CDTF">2018-04-19T04:14:15Z</dcterms:created>
  <dcterms:modified xsi:type="dcterms:W3CDTF">2025-07-10T02:54:10Z</dcterms:modified>
</cp:coreProperties>
</file>