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6"/>
  </p:normalViewPr>
  <p:slideViewPr>
    <p:cSldViewPr>
      <p:cViewPr varScale="1">
        <p:scale>
          <a:sx n="78" d="100"/>
          <a:sy n="78" d="100"/>
        </p:scale>
        <p:origin x="114" y="10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6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31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32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58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2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368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9060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393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002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9048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925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B1631-5F47-4D7C-8511-5CEA8C72FB73}" type="datetimeFigureOut">
              <a:rPr kumimoji="1" lang="ja-JP" altLang="en-US" smtClean="0"/>
              <a:t>2025/6/5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FDBB-21B2-4BDB-BBF5-7DE741629B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74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-27384"/>
            <a:ext cx="7772400" cy="720080"/>
          </a:xfrm>
        </p:spPr>
        <p:txBody>
          <a:bodyPr>
            <a:normAutofit fontScale="90000"/>
          </a:bodyPr>
          <a:lstStyle/>
          <a:p>
            <a:r>
              <a:rPr kumimoji="1" lang="en-US" altLang="ja-JP" b="1" dirty="0">
                <a:latin typeface="Arial" panose="020B0604020202020204" pitchFamily="34" charset="0"/>
                <a:ea typeface="HG創英角ﾎﾟｯﾌﾟ体" panose="040B0A09000000000000" pitchFamily="49" charset="-128"/>
                <a:cs typeface="Arial" panose="020B0604020202020204" pitchFamily="34" charset="0"/>
              </a:rPr>
              <a:t>Notice</a:t>
            </a:r>
            <a:endParaRPr kumimoji="1" lang="ja-JP" altLang="en-US" b="1" dirty="0">
              <a:latin typeface="Arial" panose="020B0604020202020204" pitchFamily="34" charset="0"/>
              <a:ea typeface="HG創英角ﾎﾟｯﾌﾟ体" panose="040B0A09000000000000" pitchFamily="49" charset="-128"/>
              <a:cs typeface="Arial" panose="020B0604020202020204" pitchFamily="34" charset="0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02306" y="548680"/>
            <a:ext cx="8280920" cy="720080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b="1" i="1" u="sng" dirty="0">
                <a:solidFill>
                  <a:srgbClr val="FF0000"/>
                </a:solidFill>
              </a:rPr>
              <a:t>This garbage station is only for household garbage!</a:t>
            </a:r>
            <a:endParaRPr kumimoji="1" lang="ja-JP" altLang="en-US" b="1" i="1" u="sng" dirty="0">
              <a:solidFill>
                <a:srgbClr val="FF0000"/>
              </a:solidFill>
            </a:endParaRPr>
          </a:p>
        </p:txBody>
      </p:sp>
      <p:pic>
        <p:nvPicPr>
          <p:cNvPr id="1026" name="Picture 2" descr="CIMG151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8" b="2752"/>
          <a:stretch/>
        </p:blipFill>
        <p:spPr bwMode="auto">
          <a:xfrm>
            <a:off x="359163" y="1608848"/>
            <a:ext cx="1906106" cy="225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CIMG151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51" b="4468"/>
          <a:stretch/>
        </p:blipFill>
        <p:spPr bwMode="auto">
          <a:xfrm>
            <a:off x="4788024" y="1622559"/>
            <a:ext cx="1823445" cy="223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394714" y="1614682"/>
            <a:ext cx="202837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Burnable </a:t>
            </a:r>
            <a:r>
              <a:rPr kumimoji="1" lang="en-US" altLang="ja-JP" dirty="0" smtClean="0"/>
              <a:t>Garbage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80648" y="2281860"/>
            <a:ext cx="2119344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Dangerous</a:t>
            </a:r>
            <a:r>
              <a:rPr lang="en-US" altLang="ja-JP" dirty="0" smtClean="0"/>
              <a:t> </a:t>
            </a:r>
            <a:r>
              <a:rPr lang="en-US" altLang="ja-JP" dirty="0"/>
              <a:t>G</a:t>
            </a:r>
            <a:r>
              <a:rPr lang="en-US" altLang="ja-JP" dirty="0" smtClean="0"/>
              <a:t>arbage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372913" y="3068960"/>
            <a:ext cx="205507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Hazardous</a:t>
            </a:r>
            <a:r>
              <a:rPr lang="en-US" altLang="ja-JP" dirty="0" smtClean="0"/>
              <a:t> Garbage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51479" y="2884294"/>
            <a:ext cx="187618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PET </a:t>
            </a:r>
            <a:r>
              <a:rPr lang="en-US" altLang="ja-JP" dirty="0" smtClean="0"/>
              <a:t>Bottles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751479" y="2272226"/>
            <a:ext cx="189116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Bottles </a:t>
            </a:r>
            <a:r>
              <a:rPr lang="en-US" altLang="ja-JP" dirty="0" smtClean="0"/>
              <a:t>&amp; Cans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732240" y="1691516"/>
            <a:ext cx="1929645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/>
              <a:t>Recyclable </a:t>
            </a:r>
            <a:r>
              <a:rPr lang="en-US" altLang="ja-JP" dirty="0" smtClean="0"/>
              <a:t>Plastics</a:t>
            </a:r>
            <a:endParaRPr kumimoji="1" lang="ja-JP" altLang="en-US" dirty="0"/>
          </a:p>
        </p:txBody>
      </p:sp>
      <p:sp>
        <p:nvSpPr>
          <p:cNvPr id="13" name="サブタイトル 2"/>
          <p:cNvSpPr txBox="1">
            <a:spLocks/>
          </p:cNvSpPr>
          <p:nvPr/>
        </p:nvSpPr>
        <p:spPr>
          <a:xfrm>
            <a:off x="-33022" y="1160626"/>
            <a:ext cx="9144000" cy="46817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i="1" dirty="0">
                <a:solidFill>
                  <a:schemeClr val="tx1"/>
                </a:solidFill>
              </a:rPr>
              <a:t>Only bags for household garbage</a:t>
            </a:r>
            <a:r>
              <a:rPr lang="ja-JP" altLang="en-US" b="1" i="1">
                <a:solidFill>
                  <a:schemeClr val="tx1"/>
                </a:solidFill>
              </a:rPr>
              <a:t>（</a:t>
            </a:r>
            <a:r>
              <a:rPr lang="en-US" altLang="ja-JP" b="1" i="1" dirty="0">
                <a:solidFill>
                  <a:srgbClr val="FF9933"/>
                </a:solidFill>
              </a:rPr>
              <a:t>orange </a:t>
            </a:r>
            <a:r>
              <a:rPr lang="en-US" altLang="ja-JP" b="1" i="1" dirty="0">
                <a:solidFill>
                  <a:schemeClr val="tx1"/>
                </a:solidFill>
              </a:rPr>
              <a:t>or </a:t>
            </a:r>
            <a:r>
              <a:rPr lang="en-US" altLang="ja-JP" b="1" i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purple</a:t>
            </a:r>
            <a:r>
              <a:rPr lang="ja-JP" altLang="en-US" b="1" i="1">
                <a:solidFill>
                  <a:schemeClr val="tx1"/>
                </a:solidFill>
              </a:rPr>
              <a:t>）</a:t>
            </a:r>
            <a:r>
              <a:rPr lang="en-US" altLang="ja-JP" b="1" i="1" dirty="0">
                <a:solidFill>
                  <a:schemeClr val="tx1"/>
                </a:solidFill>
              </a:rPr>
              <a:t> can be disposed of here!</a:t>
            </a:r>
            <a:endParaRPr lang="ja-JP" altLang="en-US" b="1" i="1" dirty="0">
              <a:solidFill>
                <a:schemeClr val="tx1"/>
              </a:solidFill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-84070" y="4077072"/>
            <a:ext cx="9144000" cy="468174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b="1" i="1" dirty="0">
                <a:solidFill>
                  <a:schemeClr val="tx1"/>
                </a:solidFill>
              </a:rPr>
              <a:t>Bags for business </a:t>
            </a:r>
            <a:r>
              <a:rPr lang="en-US" altLang="ja-JP" b="1" i="1" dirty="0" smtClean="0">
                <a:solidFill>
                  <a:schemeClr val="tx1"/>
                </a:solidFill>
              </a:rPr>
              <a:t>garbage</a:t>
            </a:r>
            <a:r>
              <a:rPr lang="ja-JP" altLang="en-US" b="1" i="1" dirty="0" smtClean="0">
                <a:solidFill>
                  <a:schemeClr val="tx1"/>
                </a:solidFill>
              </a:rPr>
              <a:t>（</a:t>
            </a:r>
            <a:r>
              <a:rPr lang="en-US" altLang="ja-JP" b="1" i="1" dirty="0">
                <a:solidFill>
                  <a:srgbClr val="FF0000"/>
                </a:solidFill>
              </a:rPr>
              <a:t>red </a:t>
            </a:r>
            <a:r>
              <a:rPr lang="en-US" altLang="ja-JP" b="1" i="1" dirty="0">
                <a:solidFill>
                  <a:schemeClr val="tx1"/>
                </a:solidFill>
              </a:rPr>
              <a:t>and </a:t>
            </a:r>
            <a:r>
              <a:rPr lang="en-US" altLang="ja-JP" b="1" i="1" dirty="0">
                <a:solidFill>
                  <a:srgbClr val="0070C0"/>
                </a:solidFill>
              </a:rPr>
              <a:t>blue</a:t>
            </a:r>
            <a:r>
              <a:rPr lang="ja-JP" altLang="en-US" b="1" i="1" dirty="0">
                <a:solidFill>
                  <a:schemeClr val="tx1"/>
                </a:solidFill>
              </a:rPr>
              <a:t>）</a:t>
            </a:r>
            <a:r>
              <a:rPr lang="en-US" altLang="ja-JP" b="1" i="1" dirty="0">
                <a:solidFill>
                  <a:schemeClr val="tx1"/>
                </a:solidFill>
              </a:rPr>
              <a:t> cannot be collected from this garbage station!</a:t>
            </a:r>
            <a:endParaRPr lang="ja-JP" altLang="en-US" b="1" i="1" dirty="0">
              <a:solidFill>
                <a:schemeClr val="tx1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9" t="3000" r="18501" b="1"/>
          <a:stretch/>
        </p:blipFill>
        <p:spPr bwMode="auto">
          <a:xfrm>
            <a:off x="1907704" y="4393480"/>
            <a:ext cx="2232248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13" t="2668" r="19437" b="3997"/>
          <a:stretch/>
        </p:blipFill>
        <p:spPr bwMode="auto">
          <a:xfrm>
            <a:off x="4716015" y="4393480"/>
            <a:ext cx="2191356" cy="237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251520" y="1520910"/>
            <a:ext cx="8568952" cy="24841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乗算記号 5"/>
          <p:cNvSpPr/>
          <p:nvPr/>
        </p:nvSpPr>
        <p:spPr>
          <a:xfrm>
            <a:off x="2106510" y="4869160"/>
            <a:ext cx="1764196" cy="2233644"/>
          </a:xfrm>
          <a:prstGeom prst="mathMultiply">
            <a:avLst/>
          </a:prstGeom>
          <a:solidFill>
            <a:srgbClr val="FF0000">
              <a:alpha val="8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乗算記号 21"/>
          <p:cNvSpPr/>
          <p:nvPr/>
        </p:nvSpPr>
        <p:spPr>
          <a:xfrm>
            <a:off x="4880247" y="4869160"/>
            <a:ext cx="1764196" cy="2233644"/>
          </a:xfrm>
          <a:prstGeom prst="mathMultiply">
            <a:avLst/>
          </a:prstGeom>
          <a:solidFill>
            <a:srgbClr val="FF0000">
              <a:alpha val="69804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>
            <a:stCxn id="5" idx="0"/>
            <a:endCxn id="5" idx="2"/>
          </p:cNvCxnSpPr>
          <p:nvPr/>
        </p:nvCxnSpPr>
        <p:spPr>
          <a:xfrm>
            <a:off x="4535996" y="1520910"/>
            <a:ext cx="0" cy="248415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744490" y="3418099"/>
            <a:ext cx="1929645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Other Plastics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891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</TotalTime>
  <Words>58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HG創英角ﾎﾟｯﾌﾟ体</vt:lpstr>
      <vt:lpstr>ＭＳ Ｐゴシック</vt:lpstr>
      <vt:lpstr>Arial</vt:lpstr>
      <vt:lpstr>Calibri</vt:lpstr>
      <vt:lpstr>Office ​​テーマ</vt:lpstr>
      <vt:lpstr>Notice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お願い！</dc:title>
  <dc:creator>HGH</dc:creator>
  <cp:lastModifiedBy>高橋　コウ</cp:lastModifiedBy>
  <cp:revision>12</cp:revision>
  <cp:lastPrinted>2018-04-19T23:38:53Z</cp:lastPrinted>
  <dcterms:created xsi:type="dcterms:W3CDTF">2018-04-19T04:14:15Z</dcterms:created>
  <dcterms:modified xsi:type="dcterms:W3CDTF">2025-06-05T04:20:34Z</dcterms:modified>
</cp:coreProperties>
</file>