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36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1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32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58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36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06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93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02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04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92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74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-27384"/>
            <a:ext cx="7772400" cy="72008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お願い！</a:t>
            </a:r>
            <a:endParaRPr kumimoji="1" lang="ja-JP" altLang="en-US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02306" y="548680"/>
            <a:ext cx="8280920" cy="720080"/>
          </a:xfrm>
        </p:spPr>
        <p:txBody>
          <a:bodyPr/>
          <a:lstStyle/>
          <a:p>
            <a:r>
              <a:rPr lang="ja-JP" altLang="en-US" b="1" i="1" u="sng" dirty="0" smtClean="0">
                <a:solidFill>
                  <a:srgbClr val="FF0000"/>
                </a:solidFill>
              </a:rPr>
              <a:t>このごみステーションは家庭ごみ専用です！</a:t>
            </a:r>
            <a:endParaRPr kumimoji="1" lang="ja-JP" altLang="en-US" b="1" i="1" u="sng" dirty="0">
              <a:solidFill>
                <a:srgbClr val="FF0000"/>
              </a:solidFill>
            </a:endParaRPr>
          </a:p>
        </p:txBody>
      </p:sp>
      <p:pic>
        <p:nvPicPr>
          <p:cNvPr id="1026" name="Picture 2" descr="CIMG151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" b="2752"/>
          <a:stretch/>
        </p:blipFill>
        <p:spPr bwMode="auto">
          <a:xfrm>
            <a:off x="515818" y="1608848"/>
            <a:ext cx="1904514" cy="225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IMG15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1" b="4468"/>
          <a:stretch/>
        </p:blipFill>
        <p:spPr bwMode="auto">
          <a:xfrm>
            <a:off x="5083926" y="1622559"/>
            <a:ext cx="1823445" cy="223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555776" y="1615252"/>
            <a:ext cx="158417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燃やせるごみ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5776" y="2303354"/>
            <a:ext cx="158417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危険ごみ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55776" y="3068960"/>
            <a:ext cx="158417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/>
              <a:t>有害</a:t>
            </a:r>
            <a:r>
              <a:rPr kumimoji="1" lang="ja-JP" altLang="en-US" dirty="0" smtClean="0"/>
              <a:t>ごみ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20272" y="2764895"/>
            <a:ext cx="158417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ペットボトル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019850" y="2204864"/>
            <a:ext cx="158417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ビン・缶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0272" y="1628800"/>
            <a:ext cx="158417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/>
              <a:t>リサイクルプラ</a:t>
            </a:r>
            <a:endParaRPr kumimoji="1" lang="ja-JP" altLang="en-US" dirty="0"/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-33022" y="1160626"/>
            <a:ext cx="9144000" cy="46817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i="1" dirty="0">
                <a:solidFill>
                  <a:schemeClr val="tx1"/>
                </a:solidFill>
              </a:rPr>
              <a:t>家庭</a:t>
            </a:r>
            <a:r>
              <a:rPr lang="ja-JP" altLang="en-US" b="1" i="1" dirty="0" smtClean="0">
                <a:solidFill>
                  <a:schemeClr val="tx1"/>
                </a:solidFill>
              </a:rPr>
              <a:t>系ごみ指定袋（</a:t>
            </a:r>
            <a:r>
              <a:rPr lang="ja-JP" altLang="en-US" b="1" i="1" dirty="0" smtClean="0">
                <a:solidFill>
                  <a:srgbClr val="FF9933"/>
                </a:solidFill>
              </a:rPr>
              <a:t>オレンジ色</a:t>
            </a:r>
            <a:r>
              <a:rPr lang="ja-JP" altLang="en-US" b="1" i="1" dirty="0" smtClean="0">
                <a:solidFill>
                  <a:schemeClr val="tx1"/>
                </a:solidFill>
              </a:rPr>
              <a:t>・</a:t>
            </a:r>
            <a:r>
              <a:rPr lang="ja-JP" altLang="en-US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紫色</a:t>
            </a:r>
            <a:r>
              <a:rPr lang="ja-JP" altLang="en-US" b="1" i="1" dirty="0" smtClean="0">
                <a:solidFill>
                  <a:schemeClr val="tx1"/>
                </a:solidFill>
              </a:rPr>
              <a:t>）以外の袋では出せません！</a:t>
            </a:r>
            <a:endParaRPr lang="ja-JP" altLang="en-US" b="1" i="1" dirty="0">
              <a:solidFill>
                <a:schemeClr val="tx1"/>
              </a:solidFill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-84070" y="4077072"/>
            <a:ext cx="9144000" cy="46817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i="1" dirty="0" smtClean="0">
                <a:solidFill>
                  <a:schemeClr val="tx1"/>
                </a:solidFill>
              </a:rPr>
              <a:t>事業系ごみ指定袋（</a:t>
            </a:r>
            <a:r>
              <a:rPr lang="ja-JP" altLang="en-US" b="1" i="1" dirty="0" smtClean="0">
                <a:solidFill>
                  <a:srgbClr val="FF0000"/>
                </a:solidFill>
              </a:rPr>
              <a:t>赤色</a:t>
            </a:r>
            <a:r>
              <a:rPr lang="ja-JP" altLang="en-US" b="1" i="1" dirty="0" smtClean="0">
                <a:solidFill>
                  <a:schemeClr val="tx1"/>
                </a:solidFill>
              </a:rPr>
              <a:t>・</a:t>
            </a:r>
            <a:r>
              <a:rPr lang="ja-JP" altLang="en-US" b="1" i="1" dirty="0" smtClean="0">
                <a:solidFill>
                  <a:srgbClr val="0070C0"/>
                </a:solidFill>
              </a:rPr>
              <a:t>青色</a:t>
            </a:r>
            <a:r>
              <a:rPr lang="ja-JP" altLang="en-US" b="1" i="1" dirty="0" smtClean="0">
                <a:solidFill>
                  <a:schemeClr val="tx1"/>
                </a:solidFill>
              </a:rPr>
              <a:t>）は、このごみステーションでは回収できません！</a:t>
            </a:r>
            <a:endParaRPr lang="ja-JP" altLang="en-US" b="1" i="1" dirty="0">
              <a:solidFill>
                <a:schemeClr val="tx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9" t="3000" r="18501" b="1"/>
          <a:stretch/>
        </p:blipFill>
        <p:spPr bwMode="auto">
          <a:xfrm>
            <a:off x="242608" y="4399924"/>
            <a:ext cx="2232248" cy="237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3" t="2668" r="19437" b="3997"/>
          <a:stretch/>
        </p:blipFill>
        <p:spPr bwMode="auto">
          <a:xfrm>
            <a:off x="2627784" y="4399924"/>
            <a:ext cx="2191356" cy="237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251520" y="1520910"/>
            <a:ext cx="8568952" cy="24841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乗算記号 5"/>
          <p:cNvSpPr/>
          <p:nvPr/>
        </p:nvSpPr>
        <p:spPr>
          <a:xfrm>
            <a:off x="441414" y="4875604"/>
            <a:ext cx="1764196" cy="2233644"/>
          </a:xfrm>
          <a:prstGeom prst="mathMultiply">
            <a:avLst/>
          </a:prstGeom>
          <a:solidFill>
            <a:srgbClr val="FF0000">
              <a:alpha val="8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乗算記号 21"/>
          <p:cNvSpPr/>
          <p:nvPr/>
        </p:nvSpPr>
        <p:spPr>
          <a:xfrm>
            <a:off x="2792016" y="4875604"/>
            <a:ext cx="1764196" cy="2233644"/>
          </a:xfrm>
          <a:prstGeom prst="mathMultiply">
            <a:avLst/>
          </a:prstGeom>
          <a:solidFill>
            <a:srgbClr val="FF0000">
              <a:alpha val="6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>
            <a:stCxn id="5" idx="0"/>
            <a:endCxn id="5" idx="2"/>
          </p:cNvCxnSpPr>
          <p:nvPr/>
        </p:nvCxnSpPr>
        <p:spPr>
          <a:xfrm>
            <a:off x="4535996" y="1520910"/>
            <a:ext cx="0" cy="24841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7026200" y="3356992"/>
            <a:ext cx="158417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その他プラ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9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62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HG創英角ﾎﾟｯﾌﾟ体</vt:lpstr>
      <vt:lpstr>ＭＳ Ｐゴシック</vt:lpstr>
      <vt:lpstr>Arial</vt:lpstr>
      <vt:lpstr>Calibri</vt:lpstr>
      <vt:lpstr>Office ​​テーマ</vt:lpstr>
      <vt:lpstr>お願い！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お願い！</dc:title>
  <dc:creator>HGH</dc:creator>
  <cp:lastModifiedBy>酒井　亜以</cp:lastModifiedBy>
  <cp:revision>12</cp:revision>
  <cp:lastPrinted>2018-04-19T23:38:53Z</cp:lastPrinted>
  <dcterms:created xsi:type="dcterms:W3CDTF">2018-04-19T04:14:15Z</dcterms:created>
  <dcterms:modified xsi:type="dcterms:W3CDTF">2025-06-05T02:39:31Z</dcterms:modified>
</cp:coreProperties>
</file>