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84B6"/>
    <a:srgbClr val="AD9CC4"/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" y="9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6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1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32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58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36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06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93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02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04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92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74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-27384"/>
            <a:ext cx="7772400" cy="720080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 err="1"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Thỉnh</a:t>
            </a:r>
            <a:r>
              <a:rPr kumimoji="1" lang="en-US" altLang="ja-JP" b="1" dirty="0"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 </a:t>
            </a:r>
            <a:r>
              <a:rPr kumimoji="1" lang="en-US" altLang="ja-JP" b="1" dirty="0" err="1"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cầu</a:t>
            </a:r>
            <a:r>
              <a:rPr kumimoji="1" lang="en-US" altLang="ja-JP" b="1" dirty="0">
                <a:latin typeface="Times New Roman" panose="020206030504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!</a:t>
            </a:r>
            <a:endParaRPr kumimoji="1" lang="ja-JP" altLang="en-US" b="1" dirty="0">
              <a:latin typeface="Times New Roman" panose="02020603050405020304" pitchFamily="18" charset="0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02306" y="620157"/>
            <a:ext cx="8280920" cy="72008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ja-JP" altLang="en-US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ja-JP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kumimoji="1" lang="ja-JP" altLang="en-US" b="1" i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IMG151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" b="2752"/>
          <a:stretch/>
        </p:blipFill>
        <p:spPr bwMode="auto">
          <a:xfrm>
            <a:off x="515818" y="1608848"/>
            <a:ext cx="1904514" cy="225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IMG15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1" b="4468"/>
          <a:stretch/>
        </p:blipFill>
        <p:spPr bwMode="auto">
          <a:xfrm>
            <a:off x="5083926" y="1622559"/>
            <a:ext cx="1823445" cy="223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555775" y="1615252"/>
            <a:ext cx="190451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5" y="2303354"/>
            <a:ext cx="190450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55775" y="3068960"/>
            <a:ext cx="1904505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20272" y="2764895"/>
            <a:ext cx="1724484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</a:t>
            </a:r>
            <a:r>
              <a:rPr kumimoji="1"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PET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19850" y="2204864"/>
            <a:ext cx="1724484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Chai,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0272" y="1628800"/>
            <a:ext cx="1662954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16478" y="1034673"/>
            <a:ext cx="9144000" cy="468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ja-JP" altLang="en-US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1800" b="1" i="1" dirty="0" err="1">
                <a:solidFill>
                  <a:srgbClr val="FF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ja-JP" sz="1800" b="1" i="1" dirty="0">
                <a:solidFill>
                  <a:srgbClr val="FF99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  <a:r>
              <a:rPr lang="ja-JP" altLang="en-US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sz="1800" b="1" i="1" dirty="0" err="1">
                <a:solidFill>
                  <a:srgbClr val="9984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ja-JP" sz="1800" b="1" i="1" dirty="0">
                <a:solidFill>
                  <a:srgbClr val="9984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rgbClr val="9984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ja-JP" altLang="en-US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ja-JP" altLang="en-US" sz="1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-111720" y="4005064"/>
            <a:ext cx="9144000" cy="4681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doanh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ja-JP" altLang="en-US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ja-JP" sz="1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ja-JP" altLang="en-US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sz="1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altLang="ja-JP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ja-JP" altLang="en-US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gom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altLang="ja-JP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ja-JP" altLang="en-US" sz="1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9" t="3000" r="18501" b="1"/>
          <a:stretch/>
        </p:blipFill>
        <p:spPr bwMode="auto">
          <a:xfrm>
            <a:off x="242608" y="4399924"/>
            <a:ext cx="2232248" cy="237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3" t="2668" r="19437" b="3997"/>
          <a:stretch/>
        </p:blipFill>
        <p:spPr bwMode="auto">
          <a:xfrm>
            <a:off x="2627784" y="4399924"/>
            <a:ext cx="2191356" cy="237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51520" y="1520910"/>
            <a:ext cx="8568952" cy="2484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乗算記号 5"/>
          <p:cNvSpPr/>
          <p:nvPr/>
        </p:nvSpPr>
        <p:spPr>
          <a:xfrm>
            <a:off x="441414" y="4875604"/>
            <a:ext cx="1764196" cy="2233644"/>
          </a:xfrm>
          <a:prstGeom prst="mathMultiply">
            <a:avLst/>
          </a:prstGeom>
          <a:solidFill>
            <a:srgbClr val="FF0000">
              <a:alpha val="8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乗算記号 21"/>
          <p:cNvSpPr/>
          <p:nvPr/>
        </p:nvSpPr>
        <p:spPr>
          <a:xfrm>
            <a:off x="2792016" y="4875604"/>
            <a:ext cx="1764196" cy="2233644"/>
          </a:xfrm>
          <a:prstGeom prst="mathMultiply">
            <a:avLst/>
          </a:prstGeom>
          <a:solidFill>
            <a:srgbClr val="FF0000">
              <a:alpha val="6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5" idx="0"/>
            <a:endCxn id="5" idx="2"/>
          </p:cNvCxnSpPr>
          <p:nvPr/>
        </p:nvCxnSpPr>
        <p:spPr>
          <a:xfrm>
            <a:off x="4535996" y="1520910"/>
            <a:ext cx="0" cy="24841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7019850" y="3285976"/>
            <a:ext cx="1718134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"/>
          <p:cNvSpPr txBox="1">
            <a:spLocks noChangeArrowheads="1"/>
          </p:cNvSpPr>
          <p:nvPr/>
        </p:nvSpPr>
        <p:spPr bwMode="auto">
          <a:xfrm>
            <a:off x="7851749" y="109308"/>
            <a:ext cx="1109627" cy="3163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ベトナム語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912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88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HG創英角ﾎﾟｯﾌﾟ体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Thỉnh cầu!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お願い！</dc:title>
  <dc:creator>HGH</dc:creator>
  <cp:lastModifiedBy>酒井　亜以</cp:lastModifiedBy>
  <cp:revision>15</cp:revision>
  <cp:lastPrinted>2018-04-19T23:38:53Z</cp:lastPrinted>
  <dcterms:created xsi:type="dcterms:W3CDTF">2018-04-19T04:14:15Z</dcterms:created>
  <dcterms:modified xsi:type="dcterms:W3CDTF">2025-07-10T02:39:39Z</dcterms:modified>
</cp:coreProperties>
</file>