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62" r:id="rId2"/>
    <p:sldId id="263" r:id="rId3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7F2"/>
    <a:srgbClr val="C00000"/>
    <a:srgbClr val="EEE7D7"/>
    <a:srgbClr val="9C9EF6"/>
    <a:srgbClr val="FFFF9B"/>
    <a:srgbClr val="FFFF66"/>
    <a:srgbClr val="EBE154"/>
    <a:srgbClr val="73D7BB"/>
    <a:srgbClr val="5DCEAF"/>
    <a:srgbClr val="2F9D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83" autoAdjust="0"/>
  </p:normalViewPr>
  <p:slideViewPr>
    <p:cSldViewPr snapToGrid="0">
      <p:cViewPr varScale="1">
        <p:scale>
          <a:sx n="74" d="100"/>
          <a:sy n="74" d="100"/>
        </p:scale>
        <p:origin x="1752" y="102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4435E-4261-475B-9733-0507037DDAE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A9481-C7BC-4900-9DAA-7EE96070F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842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8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89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06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50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71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9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5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8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24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09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8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78C26-A0BB-4AA4-B4BB-D01F9E34F515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28D58-8164-488E-91C9-07A88BA14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54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4.wdp"/><Relationship Id="rId18" Type="http://schemas.openxmlformats.org/officeDocument/2006/relationships/image" Target="file:///C:\Documents%20and%20Settings\KANKYSA\&#12487;&#12473;&#12463;&#12488;&#12483;&#12503;\&#29983;&#12372;&#12415;\&#29983;&#12372;&#12415;&#20966;&#29702;&#27231;&#65288;&#32933;&#26009;&#21270;&#23481;&#22120;&#65289;&#12398;&#27963;&#29992;&#12434;&#65281;&#65281;.files\namagomikiki04.gif" TargetMode="External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microsoft.com/office/2007/relationships/hdphoto" Target="../media/hdphoto6.wdp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microsoft.com/office/2007/relationships/hdphoto" Target="../media/hdphoto3.wdp"/><Relationship Id="rId5" Type="http://schemas.openxmlformats.org/officeDocument/2006/relationships/image" Target="../media/image2.png"/><Relationship Id="rId15" Type="http://schemas.microsoft.com/office/2007/relationships/hdphoto" Target="../media/hdphoto5.wdp"/><Relationship Id="rId10" Type="http://schemas.openxmlformats.org/officeDocument/2006/relationships/image" Target="../media/image6.png"/><Relationship Id="rId19" Type="http://schemas.openxmlformats.org/officeDocument/2006/relationships/image" Target="../media/image10.png"/><Relationship Id="rId4" Type="http://schemas.openxmlformats.org/officeDocument/2006/relationships/image" Target="file:///C:\Documents%20and%20Settings\KANKYSA\&#12487;&#12473;&#12463;&#12488;&#12483;&#12503;\&#29983;&#12372;&#12415;\&#29983;&#12372;&#12415;&#20966;&#29702;&#27231;&#65288;&#32933;&#26009;&#21270;&#23481;&#22120;&#65289;&#12398;&#27963;&#29992;&#12434;&#65281;&#65281;.files\namagomikiki03.gif" TargetMode="External"/><Relationship Id="rId9" Type="http://schemas.microsoft.com/office/2007/relationships/hdphoto" Target="../media/hdphoto2.wdp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ハート 8"/>
          <p:cNvSpPr/>
          <p:nvPr/>
        </p:nvSpPr>
        <p:spPr>
          <a:xfrm rot="18235370">
            <a:off x="4579147" y="7952719"/>
            <a:ext cx="3577484" cy="3044058"/>
          </a:xfrm>
          <a:custGeom>
            <a:avLst/>
            <a:gdLst>
              <a:gd name="connsiteX0" fmla="*/ 903840 w 1807679"/>
              <a:gd name="connsiteY0" fmla="*/ 259976 h 1039904"/>
              <a:gd name="connsiteX1" fmla="*/ 903840 w 1807679"/>
              <a:gd name="connsiteY1" fmla="*/ 1039904 h 1039904"/>
              <a:gd name="connsiteX2" fmla="*/ 903840 w 1807679"/>
              <a:gd name="connsiteY2" fmla="*/ 259976 h 1039904"/>
              <a:gd name="connsiteX0" fmla="*/ 844547 w 1822651"/>
              <a:gd name="connsiteY0" fmla="*/ 168382 h 1510600"/>
              <a:gd name="connsiteX1" fmla="*/ 941053 w 1822651"/>
              <a:gd name="connsiteY1" fmla="*/ 1510600 h 1510600"/>
              <a:gd name="connsiteX2" fmla="*/ 844547 w 1822651"/>
              <a:gd name="connsiteY2" fmla="*/ 168382 h 1510600"/>
              <a:gd name="connsiteX0" fmla="*/ 844547 w 1845999"/>
              <a:gd name="connsiteY0" fmla="*/ 168382 h 1510600"/>
              <a:gd name="connsiteX1" fmla="*/ 941053 w 1845999"/>
              <a:gd name="connsiteY1" fmla="*/ 1510600 h 1510600"/>
              <a:gd name="connsiteX2" fmla="*/ 844547 w 1845999"/>
              <a:gd name="connsiteY2" fmla="*/ 168382 h 1510600"/>
              <a:gd name="connsiteX0" fmla="*/ 984264 w 1848945"/>
              <a:gd name="connsiteY0" fmla="*/ 124864 h 2057745"/>
              <a:gd name="connsiteX1" fmla="*/ 879093 w 1848945"/>
              <a:gd name="connsiteY1" fmla="*/ 2057745 h 2057745"/>
              <a:gd name="connsiteX2" fmla="*/ 984264 w 1848945"/>
              <a:gd name="connsiteY2" fmla="*/ 124864 h 2057745"/>
              <a:gd name="connsiteX0" fmla="*/ 1092725 w 1957406"/>
              <a:gd name="connsiteY0" fmla="*/ 95811 h 2028692"/>
              <a:gd name="connsiteX1" fmla="*/ 987554 w 1957406"/>
              <a:gd name="connsiteY1" fmla="*/ 2028692 h 2028692"/>
              <a:gd name="connsiteX2" fmla="*/ 1092725 w 1957406"/>
              <a:gd name="connsiteY2" fmla="*/ 95811 h 2028692"/>
              <a:gd name="connsiteX0" fmla="*/ 1092725 w 2022211"/>
              <a:gd name="connsiteY0" fmla="*/ 101344 h 2034225"/>
              <a:gd name="connsiteX1" fmla="*/ 987554 w 2022211"/>
              <a:gd name="connsiteY1" fmla="*/ 2034225 h 2034225"/>
              <a:gd name="connsiteX2" fmla="*/ 1092725 w 2022211"/>
              <a:gd name="connsiteY2" fmla="*/ 101344 h 2034225"/>
              <a:gd name="connsiteX0" fmla="*/ 1070104 w 2021373"/>
              <a:gd name="connsiteY0" fmla="*/ 103725 h 1987801"/>
              <a:gd name="connsiteX1" fmla="*/ 999584 w 2021373"/>
              <a:gd name="connsiteY1" fmla="*/ 1987801 h 1987801"/>
              <a:gd name="connsiteX2" fmla="*/ 1070104 w 2021373"/>
              <a:gd name="connsiteY2" fmla="*/ 103725 h 1987801"/>
              <a:gd name="connsiteX0" fmla="*/ 1107318 w 2058587"/>
              <a:gd name="connsiteY0" fmla="*/ 311270 h 2195346"/>
              <a:gd name="connsiteX1" fmla="*/ 1036798 w 2058587"/>
              <a:gd name="connsiteY1" fmla="*/ 2195346 h 2195346"/>
              <a:gd name="connsiteX2" fmla="*/ 1107318 w 2058587"/>
              <a:gd name="connsiteY2" fmla="*/ 311270 h 2195346"/>
              <a:gd name="connsiteX0" fmla="*/ 1117057 w 2058624"/>
              <a:gd name="connsiteY0" fmla="*/ 336495 h 1984665"/>
              <a:gd name="connsiteX1" fmla="*/ 1031157 w 2058624"/>
              <a:gd name="connsiteY1" fmla="*/ 1984665 h 1984665"/>
              <a:gd name="connsiteX2" fmla="*/ 1117057 w 2058624"/>
              <a:gd name="connsiteY2" fmla="*/ 336495 h 1984665"/>
              <a:gd name="connsiteX0" fmla="*/ 1117057 w 2140446"/>
              <a:gd name="connsiteY0" fmla="*/ 336495 h 1984665"/>
              <a:gd name="connsiteX1" fmla="*/ 1031157 w 2140446"/>
              <a:gd name="connsiteY1" fmla="*/ 1984665 h 1984665"/>
              <a:gd name="connsiteX2" fmla="*/ 1117057 w 2140446"/>
              <a:gd name="connsiteY2" fmla="*/ 336495 h 1984665"/>
              <a:gd name="connsiteX0" fmla="*/ 1046750 w 2070139"/>
              <a:gd name="connsiteY0" fmla="*/ 363891 h 2012061"/>
              <a:gd name="connsiteX1" fmla="*/ 960850 w 2070139"/>
              <a:gd name="connsiteY1" fmla="*/ 2012061 h 2012061"/>
              <a:gd name="connsiteX2" fmla="*/ 1046750 w 2070139"/>
              <a:gd name="connsiteY2" fmla="*/ 363891 h 201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0139" h="2012061">
                <a:moveTo>
                  <a:pt x="1046750" y="363891"/>
                </a:moveTo>
                <a:cubicBezTo>
                  <a:pt x="2000322" y="61775"/>
                  <a:pt x="2806188" y="1232133"/>
                  <a:pt x="960850" y="2012061"/>
                </a:cubicBezTo>
                <a:cubicBezTo>
                  <a:pt x="-884489" y="1232133"/>
                  <a:pt x="377197" y="-830637"/>
                  <a:pt x="1046750" y="363891"/>
                </a:cubicBezTo>
                <a:close/>
              </a:path>
            </a:pathLst>
          </a:cu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ハート 8"/>
          <p:cNvSpPr/>
          <p:nvPr/>
        </p:nvSpPr>
        <p:spPr>
          <a:xfrm rot="2988255" flipH="1">
            <a:off x="-1535622" y="8600140"/>
            <a:ext cx="2861632" cy="2553273"/>
          </a:xfrm>
          <a:custGeom>
            <a:avLst/>
            <a:gdLst>
              <a:gd name="connsiteX0" fmla="*/ 903840 w 1807679"/>
              <a:gd name="connsiteY0" fmla="*/ 259976 h 1039904"/>
              <a:gd name="connsiteX1" fmla="*/ 903840 w 1807679"/>
              <a:gd name="connsiteY1" fmla="*/ 1039904 h 1039904"/>
              <a:gd name="connsiteX2" fmla="*/ 903840 w 1807679"/>
              <a:gd name="connsiteY2" fmla="*/ 259976 h 1039904"/>
              <a:gd name="connsiteX0" fmla="*/ 844547 w 1822651"/>
              <a:gd name="connsiteY0" fmla="*/ 168382 h 1510600"/>
              <a:gd name="connsiteX1" fmla="*/ 941053 w 1822651"/>
              <a:gd name="connsiteY1" fmla="*/ 1510600 h 1510600"/>
              <a:gd name="connsiteX2" fmla="*/ 844547 w 1822651"/>
              <a:gd name="connsiteY2" fmla="*/ 168382 h 1510600"/>
              <a:gd name="connsiteX0" fmla="*/ 844547 w 1845999"/>
              <a:gd name="connsiteY0" fmla="*/ 168382 h 1510600"/>
              <a:gd name="connsiteX1" fmla="*/ 941053 w 1845999"/>
              <a:gd name="connsiteY1" fmla="*/ 1510600 h 1510600"/>
              <a:gd name="connsiteX2" fmla="*/ 844547 w 1845999"/>
              <a:gd name="connsiteY2" fmla="*/ 168382 h 1510600"/>
              <a:gd name="connsiteX0" fmla="*/ 984264 w 1848945"/>
              <a:gd name="connsiteY0" fmla="*/ 124864 h 2057745"/>
              <a:gd name="connsiteX1" fmla="*/ 879093 w 1848945"/>
              <a:gd name="connsiteY1" fmla="*/ 2057745 h 2057745"/>
              <a:gd name="connsiteX2" fmla="*/ 984264 w 1848945"/>
              <a:gd name="connsiteY2" fmla="*/ 124864 h 2057745"/>
              <a:gd name="connsiteX0" fmla="*/ 1092725 w 1957406"/>
              <a:gd name="connsiteY0" fmla="*/ 95811 h 2028692"/>
              <a:gd name="connsiteX1" fmla="*/ 987554 w 1957406"/>
              <a:gd name="connsiteY1" fmla="*/ 2028692 h 2028692"/>
              <a:gd name="connsiteX2" fmla="*/ 1092725 w 1957406"/>
              <a:gd name="connsiteY2" fmla="*/ 95811 h 2028692"/>
              <a:gd name="connsiteX0" fmla="*/ 1092725 w 2022211"/>
              <a:gd name="connsiteY0" fmla="*/ 101344 h 2034225"/>
              <a:gd name="connsiteX1" fmla="*/ 987554 w 2022211"/>
              <a:gd name="connsiteY1" fmla="*/ 2034225 h 2034225"/>
              <a:gd name="connsiteX2" fmla="*/ 1092725 w 2022211"/>
              <a:gd name="connsiteY2" fmla="*/ 101344 h 2034225"/>
              <a:gd name="connsiteX0" fmla="*/ 1070104 w 2021373"/>
              <a:gd name="connsiteY0" fmla="*/ 103725 h 1987801"/>
              <a:gd name="connsiteX1" fmla="*/ 999584 w 2021373"/>
              <a:gd name="connsiteY1" fmla="*/ 1987801 h 1987801"/>
              <a:gd name="connsiteX2" fmla="*/ 1070104 w 2021373"/>
              <a:gd name="connsiteY2" fmla="*/ 103725 h 1987801"/>
              <a:gd name="connsiteX0" fmla="*/ 1107318 w 2058587"/>
              <a:gd name="connsiteY0" fmla="*/ 311270 h 2195346"/>
              <a:gd name="connsiteX1" fmla="*/ 1036798 w 2058587"/>
              <a:gd name="connsiteY1" fmla="*/ 2195346 h 2195346"/>
              <a:gd name="connsiteX2" fmla="*/ 1107318 w 2058587"/>
              <a:gd name="connsiteY2" fmla="*/ 311270 h 2195346"/>
              <a:gd name="connsiteX0" fmla="*/ 1117057 w 2058624"/>
              <a:gd name="connsiteY0" fmla="*/ 336495 h 1984665"/>
              <a:gd name="connsiteX1" fmla="*/ 1031157 w 2058624"/>
              <a:gd name="connsiteY1" fmla="*/ 1984665 h 1984665"/>
              <a:gd name="connsiteX2" fmla="*/ 1117057 w 2058624"/>
              <a:gd name="connsiteY2" fmla="*/ 336495 h 1984665"/>
              <a:gd name="connsiteX0" fmla="*/ 1117057 w 2140446"/>
              <a:gd name="connsiteY0" fmla="*/ 336495 h 1984665"/>
              <a:gd name="connsiteX1" fmla="*/ 1031157 w 2140446"/>
              <a:gd name="connsiteY1" fmla="*/ 1984665 h 1984665"/>
              <a:gd name="connsiteX2" fmla="*/ 1117057 w 2140446"/>
              <a:gd name="connsiteY2" fmla="*/ 336495 h 1984665"/>
              <a:gd name="connsiteX0" fmla="*/ 1046750 w 2070139"/>
              <a:gd name="connsiteY0" fmla="*/ 363891 h 2012061"/>
              <a:gd name="connsiteX1" fmla="*/ 960850 w 2070139"/>
              <a:gd name="connsiteY1" fmla="*/ 2012061 h 2012061"/>
              <a:gd name="connsiteX2" fmla="*/ 1046750 w 2070139"/>
              <a:gd name="connsiteY2" fmla="*/ 363891 h 2012061"/>
              <a:gd name="connsiteX0" fmla="*/ 1046750 w 2013880"/>
              <a:gd name="connsiteY0" fmla="*/ 363891 h 2012061"/>
              <a:gd name="connsiteX1" fmla="*/ 960850 w 2013880"/>
              <a:gd name="connsiteY1" fmla="*/ 2012061 h 2012061"/>
              <a:gd name="connsiteX2" fmla="*/ 1046750 w 2013880"/>
              <a:gd name="connsiteY2" fmla="*/ 363891 h 2012061"/>
              <a:gd name="connsiteX0" fmla="*/ 1046750 w 1910216"/>
              <a:gd name="connsiteY0" fmla="*/ 363891 h 2012061"/>
              <a:gd name="connsiteX1" fmla="*/ 960850 w 1910216"/>
              <a:gd name="connsiteY1" fmla="*/ 2012061 h 2012061"/>
              <a:gd name="connsiteX2" fmla="*/ 1046750 w 1910216"/>
              <a:gd name="connsiteY2" fmla="*/ 363891 h 2012061"/>
              <a:gd name="connsiteX0" fmla="*/ 1103184 w 1966650"/>
              <a:gd name="connsiteY0" fmla="*/ 284726 h 1932896"/>
              <a:gd name="connsiteX1" fmla="*/ 1017284 w 1966650"/>
              <a:gd name="connsiteY1" fmla="*/ 1932896 h 1932896"/>
              <a:gd name="connsiteX2" fmla="*/ 1103184 w 1966650"/>
              <a:gd name="connsiteY2" fmla="*/ 284726 h 1932896"/>
              <a:gd name="connsiteX0" fmla="*/ 1253537 w 1971293"/>
              <a:gd name="connsiteY0" fmla="*/ 292531 h 1868966"/>
              <a:gd name="connsiteX1" fmla="*/ 941226 w 1971293"/>
              <a:gd name="connsiteY1" fmla="*/ 1868966 h 1868966"/>
              <a:gd name="connsiteX2" fmla="*/ 1253537 w 1971293"/>
              <a:gd name="connsiteY2" fmla="*/ 292531 h 1868966"/>
              <a:gd name="connsiteX0" fmla="*/ 1071739 w 1968525"/>
              <a:gd name="connsiteY0" fmla="*/ 269981 h 2064522"/>
              <a:gd name="connsiteX1" fmla="*/ 1035278 w 1968525"/>
              <a:gd name="connsiteY1" fmla="*/ 2064522 h 2064522"/>
              <a:gd name="connsiteX2" fmla="*/ 1071739 w 1968525"/>
              <a:gd name="connsiteY2" fmla="*/ 269981 h 2064522"/>
              <a:gd name="connsiteX0" fmla="*/ 1186503 w 1966571"/>
              <a:gd name="connsiteY0" fmla="*/ 294443 h 1853863"/>
              <a:gd name="connsiteX1" fmla="*/ 973280 w 1966571"/>
              <a:gd name="connsiteY1" fmla="*/ 1853863 h 1853863"/>
              <a:gd name="connsiteX2" fmla="*/ 1186503 w 1966571"/>
              <a:gd name="connsiteY2" fmla="*/ 294443 h 185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6571" h="1853863">
                <a:moveTo>
                  <a:pt x="1186503" y="294443"/>
                </a:moveTo>
                <a:cubicBezTo>
                  <a:pt x="1606417" y="-209949"/>
                  <a:pt x="2818618" y="1073935"/>
                  <a:pt x="973280" y="1853863"/>
                </a:cubicBezTo>
                <a:cubicBezTo>
                  <a:pt x="-872059" y="1073935"/>
                  <a:pt x="317653" y="-698357"/>
                  <a:pt x="1186503" y="294443"/>
                </a:cubicBezTo>
                <a:close/>
              </a:path>
            </a:pathLst>
          </a:cu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雲 9"/>
          <p:cNvSpPr/>
          <p:nvPr/>
        </p:nvSpPr>
        <p:spPr>
          <a:xfrm rot="15979467">
            <a:off x="5544177" y="-1527007"/>
            <a:ext cx="3394553" cy="2703297"/>
          </a:xfrm>
          <a:prstGeom prst="cloud">
            <a:avLst/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6502159" y="1289949"/>
            <a:ext cx="284404" cy="284404"/>
          </a:xfrm>
          <a:prstGeom prst="ellipse">
            <a:avLst/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楕円 44"/>
          <p:cNvSpPr/>
          <p:nvPr/>
        </p:nvSpPr>
        <p:spPr>
          <a:xfrm>
            <a:off x="262806" y="8303360"/>
            <a:ext cx="284404" cy="284404"/>
          </a:xfrm>
          <a:prstGeom prst="ellipse">
            <a:avLst/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楕円 45"/>
          <p:cNvSpPr/>
          <p:nvPr/>
        </p:nvSpPr>
        <p:spPr>
          <a:xfrm>
            <a:off x="3927142" y="9431118"/>
            <a:ext cx="284404" cy="284404"/>
          </a:xfrm>
          <a:prstGeom prst="ellipse">
            <a:avLst/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角丸四角形 81"/>
          <p:cNvSpPr/>
          <p:nvPr/>
        </p:nvSpPr>
        <p:spPr>
          <a:xfrm>
            <a:off x="370429" y="5655153"/>
            <a:ext cx="6012139" cy="3775965"/>
          </a:xfrm>
          <a:prstGeom prst="roundRect">
            <a:avLst>
              <a:gd name="adj" fmla="val 1359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6677" y="2373173"/>
            <a:ext cx="6543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solidFill>
                  <a:srgbClr val="7577F2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カンタン手続きで</a:t>
            </a:r>
            <a:r>
              <a:rPr kumimoji="1" lang="ja-JP" altLang="en-US" sz="6000" u="sng" dirty="0" smtClean="0">
                <a:solidFill>
                  <a:srgbClr val="7577F2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助成金</a:t>
            </a:r>
            <a:r>
              <a:rPr kumimoji="1" lang="ja-JP" altLang="en-US" sz="6000" dirty="0" smtClean="0">
                <a:solidFill>
                  <a:srgbClr val="7577F2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もらえます</a:t>
            </a:r>
            <a:endParaRPr kumimoji="1" lang="ja-JP" altLang="en-US" sz="6000" dirty="0">
              <a:solidFill>
                <a:srgbClr val="7577F2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" name="テキスト ボックス 30" hidden="1"/>
          <p:cNvSpPr txBox="1"/>
          <p:nvPr/>
        </p:nvSpPr>
        <p:spPr>
          <a:xfrm>
            <a:off x="166677" y="277538"/>
            <a:ext cx="65436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n>
                  <a:solidFill>
                    <a:sysClr val="windowText" lastClr="000000"/>
                  </a:solidFill>
                </a:ln>
                <a:noFill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買ったら、</a:t>
            </a:r>
            <a:endParaRPr kumimoji="1" lang="en-US" altLang="ja-JP" sz="6000" dirty="0" smtClean="0">
              <a:ln>
                <a:solidFill>
                  <a:sysClr val="windowText" lastClr="000000"/>
                </a:solidFill>
              </a:ln>
              <a:noFill/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6000" dirty="0" smtClean="0">
                <a:ln>
                  <a:solidFill>
                    <a:sysClr val="windowText" lastClr="000000"/>
                  </a:solidFill>
                </a:ln>
                <a:noFill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今すぐ申込</a:t>
            </a:r>
            <a:r>
              <a:rPr kumimoji="1" lang="en-US" altLang="ja-JP" sz="6000" dirty="0" smtClean="0">
                <a:ln>
                  <a:solidFill>
                    <a:sysClr val="windowText" lastClr="000000"/>
                  </a:solidFill>
                </a:ln>
                <a:noFill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‼</a:t>
            </a:r>
          </a:p>
          <a:p>
            <a:r>
              <a:rPr kumimoji="1" lang="ja-JP" altLang="en-US" sz="6000" dirty="0" smtClean="0">
                <a:ln>
                  <a:solidFill>
                    <a:sysClr val="windowText" lastClr="000000"/>
                  </a:solidFill>
                </a:ln>
                <a:noFill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カンタン手続きで助成金もらえます</a:t>
            </a:r>
            <a:endParaRPr kumimoji="1" lang="ja-JP" altLang="en-US" sz="6000" dirty="0">
              <a:ln>
                <a:solidFill>
                  <a:sysClr val="windowText" lastClr="000000"/>
                </a:solidFill>
              </a:ln>
              <a:noFill/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64" name="項目"/>
          <p:cNvGrpSpPr/>
          <p:nvPr/>
        </p:nvGrpSpPr>
        <p:grpSpPr>
          <a:xfrm>
            <a:off x="623148" y="7271662"/>
            <a:ext cx="825867" cy="1003301"/>
            <a:chOff x="552266" y="7272926"/>
            <a:chExt cx="825867" cy="1003301"/>
          </a:xfrm>
        </p:grpSpPr>
        <p:sp>
          <p:nvSpPr>
            <p:cNvPr id="65" name="テキスト ボックス 64"/>
            <p:cNvSpPr txBox="1"/>
            <p:nvPr/>
          </p:nvSpPr>
          <p:spPr>
            <a:xfrm>
              <a:off x="552266" y="7272926"/>
              <a:ext cx="82586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助成</a:t>
              </a:r>
              <a:r>
                <a:rPr kumimoji="1"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限度額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686267" y="7650664"/>
              <a:ext cx="56938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助成</a:t>
              </a:r>
              <a:r>
                <a:rPr kumimoji="1"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率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618941" y="8030006"/>
              <a:ext cx="69762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助成</a:t>
              </a:r>
              <a:r>
                <a:rPr kumimoji="1"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個数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8" name="テキスト ボックス 67"/>
          <p:cNvSpPr txBox="1"/>
          <p:nvPr/>
        </p:nvSpPr>
        <p:spPr>
          <a:xfrm>
            <a:off x="1237973" y="8749879"/>
            <a:ext cx="4528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助成</a:t>
            </a:r>
            <a:r>
              <a:rPr lang="ja-JP" altLang="en-US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金額</a:t>
            </a:r>
            <a:r>
              <a:rPr lang="ja-JP" altLang="en-US" sz="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＝実際の購入価格（税込）</a:t>
            </a:r>
            <a:r>
              <a:rPr lang="en-US" altLang="ja-JP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助成率</a:t>
            </a:r>
            <a:endParaRPr lang="en-US" altLang="ja-JP" sz="8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 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１００円未満の端数は切り捨て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 生ごみ処理容器等本体</a:t>
            </a:r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以外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の費用（</a:t>
            </a:r>
            <a:r>
              <a:rPr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ポイント利用額や送料など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）は購入価格に</a:t>
            </a:r>
            <a:r>
              <a:rPr lang="ja-JP" altLang="en-US" sz="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含まれません</a:t>
            </a:r>
            <a:endParaRPr lang="en-US" altLang="ja-JP" sz="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64721" y="8529546"/>
            <a:ext cx="12618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助成金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計算方法</a:t>
            </a:r>
            <a:endParaRPr kumimoji="1"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0" name="表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079940"/>
              </p:ext>
            </p:extLst>
          </p:nvPr>
        </p:nvGraphicFramePr>
        <p:xfrm>
          <a:off x="1370092" y="6796984"/>
          <a:ext cx="4572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30748932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76493632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2487013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956777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生ごみ処理容器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かばん型</a:t>
                      </a:r>
                      <a:endParaRPr kumimoji="1" lang="en-US" altLang="ja-JP" sz="1050" b="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コンポスト容器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生ごみ処理機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剪定枝破砕機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71672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最大１万円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最大３万円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78923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１／２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095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最大２個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最大３個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最大１台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773158"/>
                  </a:ext>
                </a:extLst>
              </a:tr>
            </a:tbl>
          </a:graphicData>
        </a:graphic>
      </p:graphicFrame>
      <p:pic>
        <p:nvPicPr>
          <p:cNvPr id="71" name="Picture 4" descr="生ごみ肥料化容器、コンポスト容器のイラスト"/>
          <p:cNvPicPr>
            <a:picLocks noChangeAspect="1" noChangeArrowheads="1"/>
          </p:cNvPicPr>
          <p:nvPr/>
        </p:nvPicPr>
        <p:blipFill rotWithShape="1">
          <a:blip r:embed="rId2" r:link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93" b="98214" l="18519" r="8074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030" r="20362"/>
          <a:stretch/>
        </p:blipFill>
        <p:spPr bwMode="auto">
          <a:xfrm>
            <a:off x="1343635" y="6014526"/>
            <a:ext cx="504056" cy="70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5" descr="20150326141843-000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621" y="6025736"/>
            <a:ext cx="414862" cy="68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" name="グループ化 80"/>
          <p:cNvGrpSpPr/>
          <p:nvPr/>
        </p:nvGrpSpPr>
        <p:grpSpPr>
          <a:xfrm>
            <a:off x="3712869" y="6114340"/>
            <a:ext cx="970969" cy="561379"/>
            <a:chOff x="3770021" y="5670043"/>
            <a:chExt cx="970969" cy="561379"/>
          </a:xfrm>
        </p:grpSpPr>
        <p:pic>
          <p:nvPicPr>
            <p:cNvPr id="74" name="Picture 7" descr="生ごみ処理機、電動式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01" r="18653"/>
            <a:stretch/>
          </p:blipFill>
          <p:spPr bwMode="auto">
            <a:xfrm>
              <a:off x="3770021" y="5670043"/>
              <a:ext cx="428546" cy="561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8" descr="生ごみ処理機、電動式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63" r="18585"/>
            <a:stretch/>
          </p:blipFill>
          <p:spPr bwMode="auto">
            <a:xfrm>
              <a:off x="4274217" y="5671176"/>
              <a:ext cx="466773" cy="5594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6" name="図 75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903" y="6034959"/>
            <a:ext cx="647835" cy="689602"/>
          </a:xfrm>
          <a:prstGeom prst="rect">
            <a:avLst/>
          </a:prstGeom>
        </p:spPr>
      </p:pic>
      <p:pic>
        <p:nvPicPr>
          <p:cNvPr id="77" name="図 76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2732">
            <a:off x="3134061" y="6295360"/>
            <a:ext cx="445088" cy="424506"/>
          </a:xfrm>
          <a:prstGeom prst="rect">
            <a:avLst/>
          </a:prstGeom>
        </p:spPr>
      </p:pic>
      <p:pic>
        <p:nvPicPr>
          <p:cNvPr id="78" name="図 77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56491">
            <a:off x="3019860" y="6398989"/>
            <a:ext cx="337043" cy="306288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72708" l="33353" r="89977">
                        <a14:backgroundMark x1="39566" y1="39375" x2="39449" y2="48229"/>
                        <a14:backgroundMark x1="58265" y1="39688" x2="58441" y2="514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117" t="21091" r="41698" b="26584"/>
          <a:stretch/>
        </p:blipFill>
        <p:spPr>
          <a:xfrm>
            <a:off x="1864151" y="5930495"/>
            <a:ext cx="664311" cy="776658"/>
          </a:xfrm>
          <a:prstGeom prst="rect">
            <a:avLst/>
          </a:prstGeom>
        </p:spPr>
      </p:pic>
      <p:pic>
        <p:nvPicPr>
          <p:cNvPr id="80" name="Picture 2" descr="生ごみ肥料化容器、ＥＭ容器のイラスト"/>
          <p:cNvPicPr>
            <a:picLocks noChangeAspect="1" noChangeArrowheads="1"/>
          </p:cNvPicPr>
          <p:nvPr/>
        </p:nvPicPr>
        <p:blipFill rotWithShape="1">
          <a:blip r:embed="rId16" r:link="rId18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98230" l="20000" r="866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54" r="18783"/>
          <a:stretch/>
        </p:blipFill>
        <p:spPr bwMode="auto">
          <a:xfrm>
            <a:off x="1677643" y="6346522"/>
            <a:ext cx="291955" cy="39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テキスト ボックス 90"/>
          <p:cNvSpPr txBox="1"/>
          <p:nvPr/>
        </p:nvSpPr>
        <p:spPr>
          <a:xfrm>
            <a:off x="1636561" y="5033156"/>
            <a:ext cx="45361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・過去、助成金</a:t>
            </a:r>
            <a:r>
              <a:rPr lang="ja-JP" altLang="en-US" sz="900" b="1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（旧補助金）</a:t>
            </a:r>
            <a:r>
              <a:rPr lang="ja-JP" altLang="en-US" sz="1100" b="1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を利用したことがある場合、必要</a:t>
            </a:r>
            <a:r>
              <a:rPr lang="ja-JP" altLang="en-US" sz="1100" b="1" dirty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な年数を経過して</a:t>
            </a:r>
            <a:r>
              <a:rPr lang="ja-JP" altLang="en-US" sz="1100" b="1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</a:t>
            </a:r>
            <a:r>
              <a:rPr kumimoji="1" lang="ja-JP" altLang="en-US" sz="1100" b="1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必要があります</a:t>
            </a:r>
            <a:endParaRPr kumimoji="1" lang="ja-JP" altLang="en-US" sz="1100" dirty="0">
              <a:ln w="381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6" name="申請条件"/>
          <p:cNvGrpSpPr/>
          <p:nvPr/>
        </p:nvGrpSpPr>
        <p:grpSpPr>
          <a:xfrm>
            <a:off x="603595" y="4827714"/>
            <a:ext cx="5569111" cy="669233"/>
            <a:chOff x="6110692" y="4059780"/>
            <a:chExt cx="2698486" cy="324334"/>
          </a:xfrm>
        </p:grpSpPr>
        <p:sp>
          <p:nvSpPr>
            <p:cNvPr id="87" name="テキスト ボックス 86"/>
            <p:cNvSpPr txBox="1"/>
            <p:nvPr/>
          </p:nvSpPr>
          <p:spPr>
            <a:xfrm>
              <a:off x="6110692" y="4059780"/>
              <a:ext cx="454422" cy="239761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lIns="72000" rtlCol="0" anchor="ctr">
              <a:normAutofit/>
            </a:bodyPr>
            <a:lstStyle/>
            <a:p>
              <a:pPr algn="dist"/>
              <a:r>
                <a:rPr lang="ja-JP" altLang="en-US" sz="1400" b="1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申請条件</a:t>
              </a:r>
              <a:endParaRPr lang="ja-JP" altLang="en-US" sz="1400" b="1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6586357" y="4126599"/>
              <a:ext cx="2222821" cy="257515"/>
            </a:xfrm>
            <a:prstGeom prst="rect">
              <a:avLst/>
            </a:prstGeom>
            <a:noFill/>
          </p:spPr>
          <p:txBody>
            <a:bodyPr wrap="square" lIns="0" rtlCol="0" anchor="ctr">
              <a:noAutofit/>
            </a:bodyPr>
            <a:lstStyle/>
            <a:p>
              <a:r>
                <a:rPr lang="ja-JP" altLang="en-US" sz="1100" b="1" dirty="0" smtClean="0">
                  <a:ln w="12700">
                    <a:noFill/>
                    <a:prstDash val="solid"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　・世帯主　・市税の滞納がない</a:t>
              </a:r>
              <a:endParaRPr lang="en-US" altLang="ja-JP" sz="1100" b="1" dirty="0" smtClean="0">
                <a:ln w="1270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100" b="1" dirty="0" smtClean="0">
                  <a:ln w="12700">
                    <a:noFill/>
                    <a:prstDash val="solid"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100" b="1" dirty="0" smtClean="0">
                  <a:ln w="12700">
                    <a:noFill/>
                    <a:prstDash val="solid"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・過去、助成金</a:t>
              </a:r>
              <a:r>
                <a:rPr lang="ja-JP" altLang="en-US" sz="900" b="1" dirty="0" smtClean="0">
                  <a:ln w="12700">
                    <a:noFill/>
                    <a:prstDash val="solid"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（旧補助金）</a:t>
              </a:r>
              <a:r>
                <a:rPr lang="ja-JP" altLang="en-US" sz="1100" b="1" dirty="0" smtClean="0">
                  <a:ln w="12700">
                    <a:noFill/>
                    <a:prstDash val="solid"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を利用したことがある場合、必要な年数を　</a:t>
              </a:r>
              <a:endParaRPr lang="en-US" altLang="ja-JP" sz="1100" b="1" dirty="0" smtClean="0">
                <a:ln w="12700">
                  <a:noFill/>
                  <a:prstDash val="solid"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100" b="1" dirty="0">
                  <a:ln w="12700">
                    <a:noFill/>
                    <a:prstDash val="solid"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100" b="1" dirty="0" smtClean="0">
                  <a:ln w="12700">
                    <a:noFill/>
                    <a:prstDash val="solid"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経過している必要があります</a:t>
              </a:r>
              <a:r>
                <a:rPr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endPara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en-US" altLang="ja-JP" sz="900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lang="ja-JP" altLang="en-US" sz="900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必要年数経過しているかは</a:t>
              </a:r>
              <a:r>
                <a:rPr lang="ja-JP" altLang="en-US" sz="900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廃棄物</a:t>
              </a:r>
              <a:r>
                <a:rPr lang="ja-JP" altLang="en-US" sz="900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対策課</a:t>
              </a:r>
              <a:r>
                <a:rPr lang="en-US" altLang="ja-JP" sz="900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(082-420-0926)</a:t>
              </a:r>
              <a:r>
                <a:rPr lang="ja-JP" altLang="en-US" sz="900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へ</a:t>
              </a:r>
              <a:r>
                <a:rPr lang="ja-JP" altLang="en-US" sz="900" u="sng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お問い合わせください</a:t>
              </a:r>
              <a:r>
                <a:rPr lang="ja-JP" altLang="en-US" sz="900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6" name="ご注意ください"/>
          <p:cNvGrpSpPr/>
          <p:nvPr/>
        </p:nvGrpSpPr>
        <p:grpSpPr>
          <a:xfrm>
            <a:off x="4521683" y="4286506"/>
            <a:ext cx="1224035" cy="624630"/>
            <a:chOff x="4547325" y="4315534"/>
            <a:chExt cx="1408254" cy="715524"/>
          </a:xfrm>
        </p:grpSpPr>
        <p:sp>
          <p:nvSpPr>
            <p:cNvPr id="94" name="円形吹き出し 93"/>
            <p:cNvSpPr/>
            <p:nvPr/>
          </p:nvSpPr>
          <p:spPr>
            <a:xfrm>
              <a:off x="4547325" y="4315534"/>
              <a:ext cx="1408254" cy="715524"/>
            </a:xfrm>
            <a:prstGeom prst="wedgeEllipseCallout">
              <a:avLst>
                <a:gd name="adj1" fmla="val -26244"/>
                <a:gd name="adj2" fmla="val 5398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4613277" y="4572589"/>
              <a:ext cx="1276350" cy="2820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ご注意ください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7" name="楕円 46"/>
          <p:cNvSpPr/>
          <p:nvPr/>
        </p:nvSpPr>
        <p:spPr>
          <a:xfrm>
            <a:off x="5711778" y="-19090"/>
            <a:ext cx="144000" cy="144000"/>
          </a:xfrm>
          <a:prstGeom prst="ellipse">
            <a:avLst/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6677" y="1295788"/>
            <a:ext cx="5540083" cy="1015663"/>
          </a:xfrm>
          <a:prstGeom prst="rect">
            <a:avLst/>
          </a:prstGeom>
          <a:solidFill>
            <a:srgbClr val="7577F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らくらく申込</a:t>
            </a:r>
            <a:r>
              <a:rPr kumimoji="1" lang="en-US" altLang="ja-JP" sz="60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‼</a:t>
            </a:r>
            <a:endParaRPr kumimoji="1" lang="ja-JP" altLang="en-US" sz="60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6677" y="230124"/>
            <a:ext cx="4412331" cy="1015663"/>
          </a:xfrm>
          <a:prstGeom prst="rect">
            <a:avLst/>
          </a:prstGeom>
          <a:solidFill>
            <a:srgbClr val="7577F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買ったあと、</a:t>
            </a:r>
            <a:endParaRPr kumimoji="1" lang="en-US" altLang="ja-JP" sz="60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21" y="186573"/>
            <a:ext cx="1544924" cy="1476111"/>
          </a:xfrm>
          <a:prstGeom prst="rect">
            <a:avLst/>
          </a:prstGeom>
        </p:spPr>
      </p:pic>
      <p:sp>
        <p:nvSpPr>
          <p:cNvPr id="41" name="お問合せ"/>
          <p:cNvSpPr txBox="1"/>
          <p:nvPr/>
        </p:nvSpPr>
        <p:spPr>
          <a:xfrm>
            <a:off x="450849" y="9533844"/>
            <a:ext cx="5960417" cy="261610"/>
          </a:xfrm>
          <a:prstGeom prst="rect">
            <a:avLst/>
          </a:prstGeom>
          <a:noFill/>
          <a:ln w="50800" cap="rnd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東広島市　</a:t>
            </a:r>
            <a:r>
              <a:rPr kumimoji="1" lang="zh-TW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廃棄物対策課</a:t>
            </a:r>
            <a:endParaRPr kumimoji="1" lang="zh-TW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77642" y="4691971"/>
            <a:ext cx="1499897" cy="230832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東広島市にお住まいの</a:t>
            </a:r>
            <a:r>
              <a: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715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7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矢印"/>
          <p:cNvGrpSpPr/>
          <p:nvPr/>
        </p:nvGrpSpPr>
        <p:grpSpPr>
          <a:xfrm>
            <a:off x="320040" y="3200633"/>
            <a:ext cx="4464000" cy="2291021"/>
            <a:chOff x="708025" y="2004754"/>
            <a:chExt cx="4464000" cy="2291021"/>
          </a:xfrm>
        </p:grpSpPr>
        <p:grpSp>
          <p:nvGrpSpPr>
            <p:cNvPr id="5" name="矢印"/>
            <p:cNvGrpSpPr/>
            <p:nvPr/>
          </p:nvGrpSpPr>
          <p:grpSpPr>
            <a:xfrm>
              <a:off x="708025" y="2004754"/>
              <a:ext cx="4464000" cy="2291021"/>
              <a:chOff x="800100" y="1447800"/>
              <a:chExt cx="4464000" cy="2514600"/>
            </a:xfrm>
          </p:grpSpPr>
          <p:sp>
            <p:nvSpPr>
              <p:cNvPr id="2" name="ホームベース 1"/>
              <p:cNvSpPr/>
              <p:nvPr/>
            </p:nvSpPr>
            <p:spPr>
              <a:xfrm>
                <a:off x="800100" y="1447800"/>
                <a:ext cx="4464000" cy="2514600"/>
              </a:xfrm>
              <a:prstGeom prst="homePlate">
                <a:avLst>
                  <a:gd name="adj" fmla="val 35606"/>
                </a:avLst>
              </a:prstGeom>
              <a:gradFill flip="none" rotWithShape="1">
                <a:gsLst>
                  <a:gs pos="0">
                    <a:srgbClr val="7577F2"/>
                  </a:gs>
                  <a:gs pos="42000">
                    <a:srgbClr val="9C9EF6"/>
                  </a:gs>
                  <a:gs pos="77000">
                    <a:srgbClr val="FFFF9B"/>
                  </a:gs>
                  <a:gs pos="100000">
                    <a:srgbClr val="FFFF66"/>
                  </a:gs>
                </a:gsLst>
                <a:lin ang="1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ホームベース 3"/>
              <p:cNvSpPr/>
              <p:nvPr/>
            </p:nvSpPr>
            <p:spPr>
              <a:xfrm>
                <a:off x="800100" y="1447800"/>
                <a:ext cx="4464000" cy="2514600"/>
              </a:xfrm>
              <a:prstGeom prst="homePlate">
                <a:avLst>
                  <a:gd name="adj" fmla="val 35606"/>
                </a:avLst>
              </a:prstGeom>
              <a:gradFill flip="none" rotWithShape="1">
                <a:gsLst>
                  <a:gs pos="0">
                    <a:srgbClr val="7577F2">
                      <a:alpha val="50000"/>
                    </a:srgbClr>
                  </a:gs>
                  <a:gs pos="42000">
                    <a:srgbClr val="9C9EF6">
                      <a:alpha val="30000"/>
                    </a:srgbClr>
                  </a:gs>
                  <a:gs pos="76000">
                    <a:srgbClr val="FFFF9B">
                      <a:alpha val="40000"/>
                    </a:srgbClr>
                  </a:gs>
                  <a:gs pos="100000">
                    <a:srgbClr val="FFFF66">
                      <a:alpha val="40000"/>
                    </a:srgbClr>
                  </a:gs>
                </a:gsLst>
                <a:lin ang="18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" name="購入"/>
            <p:cNvSpPr txBox="1"/>
            <p:nvPr/>
          </p:nvSpPr>
          <p:spPr>
            <a:xfrm>
              <a:off x="1125220" y="2590165"/>
              <a:ext cx="742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購</a:t>
              </a:r>
              <a:r>
                <a:rPr kumimoji="1" lang="ja-JP" altLang="en-US" sz="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入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" name="申請"/>
            <p:cNvSpPr txBox="1"/>
            <p:nvPr/>
          </p:nvSpPr>
          <p:spPr>
            <a:xfrm>
              <a:off x="2343785" y="2587247"/>
              <a:ext cx="742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</a:t>
              </a:r>
              <a:r>
                <a:rPr kumimoji="1" lang="ja-JP" altLang="en-US" sz="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請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" name="入金"/>
            <p:cNvSpPr txBox="1"/>
            <p:nvPr/>
          </p:nvSpPr>
          <p:spPr>
            <a:xfrm>
              <a:off x="3425190" y="2587247"/>
              <a:ext cx="742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入</a:t>
              </a:r>
              <a:r>
                <a:rPr kumimoji="1" lang="ja-JP" altLang="en-US" sz="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金</a:t>
              </a:r>
              <a:endPara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4" name="\"/>
            <p:cNvGrpSpPr/>
            <p:nvPr/>
          </p:nvGrpSpPr>
          <p:grpSpPr>
            <a:xfrm>
              <a:off x="3306445" y="3064410"/>
              <a:ext cx="1123950" cy="707886"/>
              <a:chOff x="3081020" y="2660550"/>
              <a:chExt cx="1123950" cy="707886"/>
            </a:xfrm>
          </p:grpSpPr>
          <p:sp>
            <p:nvSpPr>
              <p:cNvPr id="15" name="ドーナツ 14"/>
              <p:cNvSpPr/>
              <p:nvPr/>
            </p:nvSpPr>
            <p:spPr>
              <a:xfrm>
                <a:off x="3293427" y="2660550"/>
                <a:ext cx="700088" cy="700088"/>
              </a:xfrm>
              <a:prstGeom prst="donut">
                <a:avLst>
                  <a:gd name="adj" fmla="val 685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3081020" y="2660550"/>
                <a:ext cx="1123950" cy="70788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kumimoji="1" lang="en-US" altLang="ja-JP" sz="4000" dirty="0" smtClean="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\</a:t>
                </a:r>
                <a:endParaRPr kumimoji="1" lang="ja-JP" altLang="en-US" sz="4000" dirty="0">
                  <a:solidFill>
                    <a:schemeClr val="bg1"/>
                  </a:solidFill>
                  <a:latin typeface="Arial Black" panose="020B0A04020102020204" pitchFamily="34" charset="0"/>
                </a:endParaRPr>
              </a:p>
            </p:txBody>
          </p:sp>
        </p:grpSp>
        <p:grpSp>
          <p:nvGrpSpPr>
            <p:cNvPr id="19" name="書類"/>
            <p:cNvGrpSpPr/>
            <p:nvPr/>
          </p:nvGrpSpPr>
          <p:grpSpPr>
            <a:xfrm>
              <a:off x="2246630" y="2948959"/>
              <a:ext cx="883920" cy="1107400"/>
              <a:chOff x="2027555" y="2468899"/>
              <a:chExt cx="883920" cy="1107400"/>
            </a:xfrm>
          </p:grpSpPr>
          <p:sp>
            <p:nvSpPr>
              <p:cNvPr id="18" name="テキスト ボックス 17"/>
              <p:cNvSpPr txBox="1"/>
              <p:nvPr/>
            </p:nvSpPr>
            <p:spPr>
              <a:xfrm>
                <a:off x="2080895" y="2468899"/>
                <a:ext cx="830580" cy="1046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200" dirty="0" smtClean="0">
                    <a:solidFill>
                      <a:srgbClr val="7577F2"/>
                    </a:solidFill>
                  </a:rPr>
                  <a:t>📄</a:t>
                </a:r>
                <a:endParaRPr kumimoji="1" lang="ja-JP" altLang="en-US" sz="6200" dirty="0">
                  <a:solidFill>
                    <a:srgbClr val="7577F2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2027555" y="2529859"/>
                <a:ext cx="830580" cy="1046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200" dirty="0" smtClean="0">
                    <a:solidFill>
                      <a:schemeClr val="bg1"/>
                    </a:solidFill>
                  </a:rPr>
                  <a:t>📄</a:t>
                </a:r>
                <a:endParaRPr kumimoji="1" lang="ja-JP" altLang="en-US" sz="62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" name="かばん"/>
            <p:cNvGrpSpPr/>
            <p:nvPr/>
          </p:nvGrpSpPr>
          <p:grpSpPr>
            <a:xfrm>
              <a:off x="1184910" y="3008848"/>
              <a:ext cx="628650" cy="795052"/>
              <a:chOff x="858520" y="2621248"/>
              <a:chExt cx="628650" cy="795052"/>
            </a:xfrm>
          </p:grpSpPr>
          <p:sp>
            <p:nvSpPr>
              <p:cNvPr id="26" name="アーチ 25"/>
              <p:cNvSpPr/>
              <p:nvPr/>
            </p:nvSpPr>
            <p:spPr>
              <a:xfrm>
                <a:off x="1045845" y="2621248"/>
                <a:ext cx="342900" cy="563275"/>
              </a:xfrm>
              <a:prstGeom prst="blockArc">
                <a:avLst>
                  <a:gd name="adj1" fmla="val 10800000"/>
                  <a:gd name="adj2" fmla="val 21145934"/>
                  <a:gd name="adj3" fmla="val 13476"/>
                </a:avLst>
              </a:prstGeom>
              <a:solidFill>
                <a:srgbClr val="9C9EF6"/>
              </a:solidFill>
              <a:ln w="3175">
                <a:solidFill>
                  <a:srgbClr val="9C9E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片側の 2 つの角を丸めた四角形 23"/>
              <p:cNvSpPr/>
              <p:nvPr/>
            </p:nvSpPr>
            <p:spPr>
              <a:xfrm flipV="1">
                <a:off x="858520" y="2876550"/>
                <a:ext cx="628650" cy="539750"/>
              </a:xfrm>
              <a:prstGeom prst="round2SameRect">
                <a:avLst>
                  <a:gd name="adj1" fmla="val 20196"/>
                  <a:gd name="adj2" fmla="val 0"/>
                </a:avLst>
              </a:prstGeom>
              <a:solidFill>
                <a:srgbClr val="7577F2"/>
              </a:solidFill>
              <a:ln w="3175">
                <a:solidFill>
                  <a:srgbClr val="7577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アーチ 24"/>
              <p:cNvSpPr/>
              <p:nvPr/>
            </p:nvSpPr>
            <p:spPr>
              <a:xfrm>
                <a:off x="953770" y="2621249"/>
                <a:ext cx="342900" cy="563275"/>
              </a:xfrm>
              <a:prstGeom prst="blockArc">
                <a:avLst>
                  <a:gd name="adj1" fmla="val 10800000"/>
                  <a:gd name="adj2" fmla="val 21145934"/>
                  <a:gd name="adj3" fmla="val 13476"/>
                </a:avLst>
              </a:prstGeom>
              <a:solidFill>
                <a:srgbClr val="7577F2"/>
              </a:solidFill>
              <a:ln w="3175">
                <a:solidFill>
                  <a:srgbClr val="7577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5" name="STEP01"/>
            <p:cNvGrpSpPr/>
            <p:nvPr/>
          </p:nvGrpSpPr>
          <p:grpSpPr>
            <a:xfrm>
              <a:off x="1244282" y="2399954"/>
              <a:ext cx="504826" cy="184666"/>
              <a:chOff x="1024414" y="1717009"/>
              <a:chExt cx="504826" cy="184666"/>
            </a:xfrm>
          </p:grpSpPr>
          <p:sp>
            <p:nvSpPr>
              <p:cNvPr id="9" name="テキスト ボックス 8"/>
              <p:cNvSpPr txBox="1"/>
              <p:nvPr/>
            </p:nvSpPr>
            <p:spPr>
              <a:xfrm>
                <a:off x="1024414" y="1717009"/>
                <a:ext cx="50482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600" i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 01</a:t>
                </a:r>
                <a:endParaRPr kumimoji="1" lang="ja-JP" altLang="en-US" sz="600" i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7" name="角丸四角形 26"/>
              <p:cNvSpPr/>
              <p:nvPr/>
            </p:nvSpPr>
            <p:spPr>
              <a:xfrm>
                <a:off x="1024414" y="1725741"/>
                <a:ext cx="504826" cy="158958"/>
              </a:xfrm>
              <a:prstGeom prst="roundRect">
                <a:avLst>
                  <a:gd name="adj" fmla="val 50000"/>
                </a:avLst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3" name="STEP02"/>
            <p:cNvGrpSpPr/>
            <p:nvPr/>
          </p:nvGrpSpPr>
          <p:grpSpPr>
            <a:xfrm>
              <a:off x="2462847" y="2395832"/>
              <a:ext cx="504826" cy="184666"/>
              <a:chOff x="1176814" y="1869409"/>
              <a:chExt cx="504826" cy="184666"/>
            </a:xfrm>
          </p:grpSpPr>
          <p:sp>
            <p:nvSpPr>
              <p:cNvPr id="28" name="テキスト ボックス 27"/>
              <p:cNvSpPr txBox="1"/>
              <p:nvPr/>
            </p:nvSpPr>
            <p:spPr>
              <a:xfrm>
                <a:off x="1176814" y="1869409"/>
                <a:ext cx="50482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600" i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 02</a:t>
                </a:r>
                <a:endParaRPr kumimoji="1" lang="ja-JP" altLang="en-US" sz="600" i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>
                <a:off x="1176814" y="1878141"/>
                <a:ext cx="504826" cy="158958"/>
              </a:xfrm>
              <a:prstGeom prst="roundRect">
                <a:avLst>
                  <a:gd name="adj" fmla="val 50000"/>
                </a:avLst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" name="STEP03"/>
            <p:cNvGrpSpPr/>
            <p:nvPr/>
          </p:nvGrpSpPr>
          <p:grpSpPr>
            <a:xfrm>
              <a:off x="3544252" y="2404564"/>
              <a:ext cx="504826" cy="184666"/>
              <a:chOff x="1329214" y="2021809"/>
              <a:chExt cx="504826" cy="184666"/>
            </a:xfrm>
          </p:grpSpPr>
          <p:sp>
            <p:nvSpPr>
              <p:cNvPr id="30" name="テキスト ボックス 29"/>
              <p:cNvSpPr txBox="1"/>
              <p:nvPr/>
            </p:nvSpPr>
            <p:spPr>
              <a:xfrm>
                <a:off x="1329214" y="2021809"/>
                <a:ext cx="50482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600" i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 03</a:t>
                </a:r>
                <a:endParaRPr kumimoji="1" lang="ja-JP" altLang="en-US" sz="600" i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1" name="角丸四角形 30"/>
              <p:cNvSpPr/>
              <p:nvPr/>
            </p:nvSpPr>
            <p:spPr>
              <a:xfrm>
                <a:off x="1329214" y="2030541"/>
                <a:ext cx="504826" cy="158958"/>
              </a:xfrm>
              <a:prstGeom prst="roundRect">
                <a:avLst>
                  <a:gd name="adj" fmla="val 50000"/>
                </a:avLst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43" name="テキスト ボックス 42"/>
          <p:cNvSpPr txBox="1"/>
          <p:nvPr/>
        </p:nvSpPr>
        <p:spPr>
          <a:xfrm>
            <a:off x="708026" y="292100"/>
            <a:ext cx="544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①買った後、必要な書類を揃える</a:t>
            </a:r>
            <a:endParaRPr kumimoji="1" lang="en-US" altLang="ja-JP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565150" y="660400"/>
            <a:ext cx="5676900" cy="2279900"/>
          </a:xfrm>
          <a:prstGeom prst="roundRect">
            <a:avLst>
              <a:gd name="adj" fmla="val 1083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2408267" y="784737"/>
            <a:ext cx="3564000" cy="220127"/>
          </a:xfrm>
          <a:prstGeom prst="roundRect">
            <a:avLst>
              <a:gd name="adj" fmla="val 50000"/>
            </a:avLst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1484320" y="784746"/>
            <a:ext cx="644525" cy="220127"/>
          </a:xfrm>
          <a:prstGeom prst="roundRect">
            <a:avLst>
              <a:gd name="adj" fmla="val 50000"/>
            </a:avLst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722314" y="784759"/>
            <a:ext cx="644525" cy="220127"/>
          </a:xfrm>
          <a:prstGeom prst="roundRect">
            <a:avLst>
              <a:gd name="adj" fmla="val 50000"/>
            </a:avLst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727066" y="1041939"/>
            <a:ext cx="644525" cy="540000"/>
          </a:xfrm>
          <a:prstGeom prst="roundRect">
            <a:avLst>
              <a:gd name="adj" fmla="val 50000"/>
            </a:avLst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727058" y="1651547"/>
            <a:ext cx="644525" cy="1152000"/>
          </a:xfrm>
          <a:prstGeom prst="roundRect">
            <a:avLst>
              <a:gd name="adj" fmla="val 50000"/>
            </a:avLst>
          </a:prstGeom>
          <a:solidFill>
            <a:srgbClr val="757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4" name="表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143429"/>
              </p:ext>
            </p:extLst>
          </p:nvPr>
        </p:nvGraphicFramePr>
        <p:xfrm>
          <a:off x="708026" y="799048"/>
          <a:ext cx="5448299" cy="2141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176">
                  <a:extLst>
                    <a:ext uri="{9D8B030D-6E8A-4147-A177-3AD203B41FA5}">
                      <a16:colId xmlns:a16="http://schemas.microsoft.com/office/drawing/2014/main" val="1449401744"/>
                    </a:ext>
                  </a:extLst>
                </a:gridCol>
                <a:gridCol w="812153">
                  <a:extLst>
                    <a:ext uri="{9D8B030D-6E8A-4147-A177-3AD203B41FA5}">
                      <a16:colId xmlns:a16="http://schemas.microsoft.com/office/drawing/2014/main" val="1174009267"/>
                    </a:ext>
                  </a:extLst>
                </a:gridCol>
                <a:gridCol w="2504137">
                  <a:extLst>
                    <a:ext uri="{9D8B030D-6E8A-4147-A177-3AD203B41FA5}">
                      <a16:colId xmlns:a16="http://schemas.microsoft.com/office/drawing/2014/main" val="3455113599"/>
                    </a:ext>
                  </a:extLst>
                </a:gridCol>
                <a:gridCol w="1444833">
                  <a:extLst>
                    <a:ext uri="{9D8B030D-6E8A-4147-A177-3AD203B41FA5}">
                      <a16:colId xmlns:a16="http://schemas.microsoft.com/office/drawing/2014/main" val="2152112798"/>
                    </a:ext>
                  </a:extLst>
                </a:gridCol>
              </a:tblGrid>
              <a:tr h="2288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購入方法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支払方法</a:t>
                      </a: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必要な添付書類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320351"/>
                  </a:ext>
                </a:extLst>
              </a:tr>
              <a:tr h="22889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店舗で</a:t>
                      </a:r>
                      <a:endParaRPr kumimoji="1" lang="en-US" altLang="ja-JP" sz="900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購入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現金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領収書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もし</a:t>
                      </a:r>
                      <a:r>
                        <a:rPr kumimoji="1" lang="ja-JP" altLang="en-US" sz="900" b="1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領収書</a:t>
                      </a:r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に</a:t>
                      </a:r>
                      <a:endParaRPr kumimoji="1" lang="en-US" altLang="ja-JP" sz="900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900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●購入者名</a:t>
                      </a:r>
                      <a:endParaRPr kumimoji="1" lang="en-US" altLang="ja-JP" sz="900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75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（世帯主または同世帯の者）</a:t>
                      </a:r>
                      <a:r>
                        <a:rPr kumimoji="1" lang="ja-JP" altLang="en-US" sz="7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●購入年月日　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●購入価格・販売者名</a:t>
                      </a:r>
                      <a:endParaRPr kumimoji="1" lang="en-US" altLang="ja-JP" sz="900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メーカー・型番等</a:t>
                      </a:r>
                      <a:endParaRPr kumimoji="1" lang="en-US" altLang="ja-JP" sz="900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900" dirty="0" smtClean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ja-JP" altLang="en-US" sz="900" b="1" u="sng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ない場合</a:t>
                      </a:r>
                      <a:r>
                        <a:rPr kumimoji="1" lang="ja-JP" altLang="en-US" sz="900" dirty="0" smtClean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、書き直してもらうか、納品書や注文承諾通知メールなどで補完してください</a:t>
                      </a:r>
                    </a:p>
                  </a:txBody>
                  <a:tcPr marL="83767" marR="83767" marT="41883" marB="41883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73164"/>
                  </a:ext>
                </a:extLst>
              </a:tr>
              <a:tr h="3740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ja-JP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クレジットカード</a:t>
                      </a:r>
                      <a:r>
                        <a:rPr kumimoji="1" lang="ja-JP" altLang="en-US" sz="900" strike="noStrik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支払</a:t>
                      </a:r>
                      <a:endParaRPr kumimoji="1" lang="ja-JP" altLang="en-US" sz="900" strike="no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領収書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游ゴシック 本文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770773"/>
                  </a:ext>
                </a:extLst>
              </a:tr>
              <a:tr h="228892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インターネットで購入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銀行振込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領収書（金融機関発行</a:t>
                      </a:r>
                      <a:r>
                        <a:rPr lang="ja-JP" altLang="en-US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lang="ja-JP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払込受領書）</a:t>
                      </a:r>
                      <a:endParaRPr lang="ja-JP" altLang="ja-JP" sz="9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83767" marR="83767" marT="41883" marB="41883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游ゴシック 本文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645182"/>
                  </a:ext>
                </a:extLst>
              </a:tr>
              <a:tr h="22889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コンビニ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領収書（コンビニ発行</a:t>
                      </a:r>
                      <a:r>
                        <a:rPr lang="ja-JP" altLang="en-US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lang="ja-JP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払込受領書）</a:t>
                      </a:r>
                      <a:endParaRPr lang="ja-JP" altLang="ja-JP" sz="9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83767" marR="83767" marT="41883" marB="41883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游ゴシック 本文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192662"/>
                  </a:ext>
                </a:extLst>
              </a:tr>
              <a:tr h="22889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代引き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領収書（運送会社発行</a:t>
                      </a:r>
                      <a:r>
                        <a:rPr lang="ja-JP" altLang="en-US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</a:t>
                      </a:r>
                      <a:r>
                        <a:rPr lang="ja-JP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受領書）</a:t>
                      </a:r>
                      <a:endParaRPr lang="ja-JP" altLang="ja-JP" sz="9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83767" marR="83767" marT="41883" marB="41883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游ゴシック 本文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362291"/>
                  </a:ext>
                </a:extLst>
              </a:tr>
              <a:tr h="6227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ja-JP" sz="900" strike="noStrike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クレジットカード</a:t>
                      </a:r>
                      <a:r>
                        <a:rPr kumimoji="1" lang="ja-JP" altLang="en-US" sz="900" strike="noStrik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支払</a:t>
                      </a:r>
                      <a:endParaRPr kumimoji="1" lang="ja-JP" altLang="en-US" sz="900" strike="noStrik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83767" marR="83767" marT="41883" marB="41883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9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領収書</a:t>
                      </a:r>
                    </a:p>
                  </a:txBody>
                  <a:tcPr marL="83767" marR="83767" marT="41883" marB="41883"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游ゴシック 本文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657472"/>
                  </a:ext>
                </a:extLst>
              </a:tr>
            </a:tbl>
          </a:graphicData>
        </a:graphic>
      </p:graphicFrame>
      <p:sp>
        <p:nvSpPr>
          <p:cNvPr id="54" name="角丸四角形 53"/>
          <p:cNvSpPr/>
          <p:nvPr/>
        </p:nvSpPr>
        <p:spPr>
          <a:xfrm>
            <a:off x="565151" y="6228156"/>
            <a:ext cx="5676899" cy="1498807"/>
          </a:xfrm>
          <a:prstGeom prst="roundRect">
            <a:avLst>
              <a:gd name="adj" fmla="val 1676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四角形吹き出し 50"/>
          <p:cNvSpPr/>
          <p:nvPr/>
        </p:nvSpPr>
        <p:spPr>
          <a:xfrm>
            <a:off x="334723" y="162838"/>
            <a:ext cx="6203863" cy="3266997"/>
          </a:xfrm>
          <a:custGeom>
            <a:avLst/>
            <a:gdLst>
              <a:gd name="connsiteX0" fmla="*/ 0 w 6137753"/>
              <a:gd name="connsiteY0" fmla="*/ 0 h 2931091"/>
              <a:gd name="connsiteX1" fmla="*/ 1022959 w 6137753"/>
              <a:gd name="connsiteY1" fmla="*/ 0 h 2931091"/>
              <a:gd name="connsiteX2" fmla="*/ 1022959 w 6137753"/>
              <a:gd name="connsiteY2" fmla="*/ 0 h 2931091"/>
              <a:gd name="connsiteX3" fmla="*/ 2557397 w 6137753"/>
              <a:gd name="connsiteY3" fmla="*/ 0 h 2931091"/>
              <a:gd name="connsiteX4" fmla="*/ 6137753 w 6137753"/>
              <a:gd name="connsiteY4" fmla="*/ 0 h 2931091"/>
              <a:gd name="connsiteX5" fmla="*/ 6137753 w 6137753"/>
              <a:gd name="connsiteY5" fmla="*/ 1709803 h 2931091"/>
              <a:gd name="connsiteX6" fmla="*/ 6137753 w 6137753"/>
              <a:gd name="connsiteY6" fmla="*/ 1709803 h 2931091"/>
              <a:gd name="connsiteX7" fmla="*/ 6137753 w 6137753"/>
              <a:gd name="connsiteY7" fmla="*/ 2442576 h 2931091"/>
              <a:gd name="connsiteX8" fmla="*/ 6137753 w 6137753"/>
              <a:gd name="connsiteY8" fmla="*/ 2931091 h 2931091"/>
              <a:gd name="connsiteX9" fmla="*/ 2557397 w 6137753"/>
              <a:gd name="connsiteY9" fmla="*/ 2931091 h 2931091"/>
              <a:gd name="connsiteX10" fmla="*/ 1790198 w 6137753"/>
              <a:gd name="connsiteY10" fmla="*/ 3297477 h 2931091"/>
              <a:gd name="connsiteX11" fmla="*/ 1022959 w 6137753"/>
              <a:gd name="connsiteY11" fmla="*/ 2931091 h 2931091"/>
              <a:gd name="connsiteX12" fmla="*/ 0 w 6137753"/>
              <a:gd name="connsiteY12" fmla="*/ 2931091 h 2931091"/>
              <a:gd name="connsiteX13" fmla="*/ 0 w 6137753"/>
              <a:gd name="connsiteY13" fmla="*/ 2442576 h 2931091"/>
              <a:gd name="connsiteX14" fmla="*/ 0 w 6137753"/>
              <a:gd name="connsiteY14" fmla="*/ 1709803 h 2931091"/>
              <a:gd name="connsiteX15" fmla="*/ 0 w 6137753"/>
              <a:gd name="connsiteY15" fmla="*/ 1709803 h 2931091"/>
              <a:gd name="connsiteX16" fmla="*/ 0 w 6137753"/>
              <a:gd name="connsiteY16" fmla="*/ 0 h 2931091"/>
              <a:gd name="connsiteX0" fmla="*/ 0 w 6137753"/>
              <a:gd name="connsiteY0" fmla="*/ 0 h 3297477"/>
              <a:gd name="connsiteX1" fmla="*/ 1022959 w 6137753"/>
              <a:gd name="connsiteY1" fmla="*/ 0 h 3297477"/>
              <a:gd name="connsiteX2" fmla="*/ 1022959 w 6137753"/>
              <a:gd name="connsiteY2" fmla="*/ 0 h 3297477"/>
              <a:gd name="connsiteX3" fmla="*/ 2557397 w 6137753"/>
              <a:gd name="connsiteY3" fmla="*/ 0 h 3297477"/>
              <a:gd name="connsiteX4" fmla="*/ 6137753 w 6137753"/>
              <a:gd name="connsiteY4" fmla="*/ 0 h 3297477"/>
              <a:gd name="connsiteX5" fmla="*/ 6137753 w 6137753"/>
              <a:gd name="connsiteY5" fmla="*/ 1709803 h 3297477"/>
              <a:gd name="connsiteX6" fmla="*/ 6137753 w 6137753"/>
              <a:gd name="connsiteY6" fmla="*/ 1709803 h 3297477"/>
              <a:gd name="connsiteX7" fmla="*/ 6137753 w 6137753"/>
              <a:gd name="connsiteY7" fmla="*/ 2442576 h 3297477"/>
              <a:gd name="connsiteX8" fmla="*/ 6137753 w 6137753"/>
              <a:gd name="connsiteY8" fmla="*/ 2931091 h 3297477"/>
              <a:gd name="connsiteX9" fmla="*/ 1825877 w 6137753"/>
              <a:gd name="connsiteY9" fmla="*/ 2931091 h 3297477"/>
              <a:gd name="connsiteX10" fmla="*/ 1790198 w 6137753"/>
              <a:gd name="connsiteY10" fmla="*/ 3297477 h 3297477"/>
              <a:gd name="connsiteX11" fmla="*/ 1022959 w 6137753"/>
              <a:gd name="connsiteY11" fmla="*/ 2931091 h 3297477"/>
              <a:gd name="connsiteX12" fmla="*/ 0 w 6137753"/>
              <a:gd name="connsiteY12" fmla="*/ 2931091 h 3297477"/>
              <a:gd name="connsiteX13" fmla="*/ 0 w 6137753"/>
              <a:gd name="connsiteY13" fmla="*/ 2442576 h 3297477"/>
              <a:gd name="connsiteX14" fmla="*/ 0 w 6137753"/>
              <a:gd name="connsiteY14" fmla="*/ 1709803 h 3297477"/>
              <a:gd name="connsiteX15" fmla="*/ 0 w 6137753"/>
              <a:gd name="connsiteY15" fmla="*/ 1709803 h 3297477"/>
              <a:gd name="connsiteX16" fmla="*/ 0 w 6137753"/>
              <a:gd name="connsiteY16" fmla="*/ 0 h 329747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825877 w 6137753"/>
              <a:gd name="connsiteY9" fmla="*/ 2931091 h 3266997"/>
              <a:gd name="connsiteX10" fmla="*/ 1500638 w 6137753"/>
              <a:gd name="connsiteY10" fmla="*/ 3266997 h 3266997"/>
              <a:gd name="connsiteX11" fmla="*/ 102295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924937 w 6137753"/>
              <a:gd name="connsiteY9" fmla="*/ 2931091 h 3266997"/>
              <a:gd name="connsiteX10" fmla="*/ 1500638 w 6137753"/>
              <a:gd name="connsiteY10" fmla="*/ 3266997 h 3266997"/>
              <a:gd name="connsiteX11" fmla="*/ 102295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993517 w 6137753"/>
              <a:gd name="connsiteY9" fmla="*/ 2931091 h 3266997"/>
              <a:gd name="connsiteX10" fmla="*/ 1500638 w 6137753"/>
              <a:gd name="connsiteY10" fmla="*/ 3266997 h 3266997"/>
              <a:gd name="connsiteX11" fmla="*/ 102295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993517 w 6137753"/>
              <a:gd name="connsiteY9" fmla="*/ 2931091 h 3266997"/>
              <a:gd name="connsiteX10" fmla="*/ 1500638 w 6137753"/>
              <a:gd name="connsiteY10" fmla="*/ 3266997 h 3266997"/>
              <a:gd name="connsiteX11" fmla="*/ 369596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453236 w 6137753"/>
              <a:gd name="connsiteY9" fmla="*/ 2943791 h 3266997"/>
              <a:gd name="connsiteX10" fmla="*/ 1500638 w 6137753"/>
              <a:gd name="connsiteY10" fmla="*/ 3266997 h 3266997"/>
              <a:gd name="connsiteX11" fmla="*/ 369596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063732 w 6137753"/>
              <a:gd name="connsiteY9" fmla="*/ 2943791 h 3266997"/>
              <a:gd name="connsiteX10" fmla="*/ 1500638 w 6137753"/>
              <a:gd name="connsiteY10" fmla="*/ 3266997 h 3266997"/>
              <a:gd name="connsiteX11" fmla="*/ 369596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0647"/>
              <a:gd name="connsiteX1" fmla="*/ 1022959 w 6137753"/>
              <a:gd name="connsiteY1" fmla="*/ 0 h 3260647"/>
              <a:gd name="connsiteX2" fmla="*/ 1022959 w 6137753"/>
              <a:gd name="connsiteY2" fmla="*/ 0 h 3260647"/>
              <a:gd name="connsiteX3" fmla="*/ 2557397 w 6137753"/>
              <a:gd name="connsiteY3" fmla="*/ 0 h 3260647"/>
              <a:gd name="connsiteX4" fmla="*/ 6137753 w 6137753"/>
              <a:gd name="connsiteY4" fmla="*/ 0 h 3260647"/>
              <a:gd name="connsiteX5" fmla="*/ 6137753 w 6137753"/>
              <a:gd name="connsiteY5" fmla="*/ 1709803 h 3260647"/>
              <a:gd name="connsiteX6" fmla="*/ 6137753 w 6137753"/>
              <a:gd name="connsiteY6" fmla="*/ 1709803 h 3260647"/>
              <a:gd name="connsiteX7" fmla="*/ 6137753 w 6137753"/>
              <a:gd name="connsiteY7" fmla="*/ 2442576 h 3260647"/>
              <a:gd name="connsiteX8" fmla="*/ 6137753 w 6137753"/>
              <a:gd name="connsiteY8" fmla="*/ 2931091 h 3260647"/>
              <a:gd name="connsiteX9" fmla="*/ 1063732 w 6137753"/>
              <a:gd name="connsiteY9" fmla="*/ 2943791 h 3260647"/>
              <a:gd name="connsiteX10" fmla="*/ 715346 w 6137753"/>
              <a:gd name="connsiteY10" fmla="*/ 3260647 h 3260647"/>
              <a:gd name="connsiteX11" fmla="*/ 369596 w 6137753"/>
              <a:gd name="connsiteY11" fmla="*/ 2931091 h 3260647"/>
              <a:gd name="connsiteX12" fmla="*/ 0 w 6137753"/>
              <a:gd name="connsiteY12" fmla="*/ 2931091 h 3260647"/>
              <a:gd name="connsiteX13" fmla="*/ 0 w 6137753"/>
              <a:gd name="connsiteY13" fmla="*/ 2442576 h 3260647"/>
              <a:gd name="connsiteX14" fmla="*/ 0 w 6137753"/>
              <a:gd name="connsiteY14" fmla="*/ 1709803 h 3260647"/>
              <a:gd name="connsiteX15" fmla="*/ 0 w 6137753"/>
              <a:gd name="connsiteY15" fmla="*/ 1709803 h 3260647"/>
              <a:gd name="connsiteX16" fmla="*/ 0 w 6137753"/>
              <a:gd name="connsiteY16" fmla="*/ 0 h 3260647"/>
              <a:gd name="connsiteX0" fmla="*/ 0 w 6137753"/>
              <a:gd name="connsiteY0" fmla="*/ 0 h 3260647"/>
              <a:gd name="connsiteX1" fmla="*/ 1022959 w 6137753"/>
              <a:gd name="connsiteY1" fmla="*/ 0 h 3260647"/>
              <a:gd name="connsiteX2" fmla="*/ 1022959 w 6137753"/>
              <a:gd name="connsiteY2" fmla="*/ 0 h 3260647"/>
              <a:gd name="connsiteX3" fmla="*/ 2557397 w 6137753"/>
              <a:gd name="connsiteY3" fmla="*/ 0 h 3260647"/>
              <a:gd name="connsiteX4" fmla="*/ 6137753 w 6137753"/>
              <a:gd name="connsiteY4" fmla="*/ 0 h 3260647"/>
              <a:gd name="connsiteX5" fmla="*/ 6137753 w 6137753"/>
              <a:gd name="connsiteY5" fmla="*/ 1709803 h 3260647"/>
              <a:gd name="connsiteX6" fmla="*/ 6137753 w 6137753"/>
              <a:gd name="connsiteY6" fmla="*/ 1709803 h 3260647"/>
              <a:gd name="connsiteX7" fmla="*/ 6137753 w 6137753"/>
              <a:gd name="connsiteY7" fmla="*/ 2442576 h 3260647"/>
              <a:gd name="connsiteX8" fmla="*/ 6137753 w 6137753"/>
              <a:gd name="connsiteY8" fmla="*/ 2931091 h 3260647"/>
              <a:gd name="connsiteX9" fmla="*/ 1195661 w 6137753"/>
              <a:gd name="connsiteY9" fmla="*/ 2943791 h 3260647"/>
              <a:gd name="connsiteX10" fmla="*/ 715346 w 6137753"/>
              <a:gd name="connsiteY10" fmla="*/ 3260647 h 3260647"/>
              <a:gd name="connsiteX11" fmla="*/ 369596 w 6137753"/>
              <a:gd name="connsiteY11" fmla="*/ 2931091 h 3260647"/>
              <a:gd name="connsiteX12" fmla="*/ 0 w 6137753"/>
              <a:gd name="connsiteY12" fmla="*/ 2931091 h 3260647"/>
              <a:gd name="connsiteX13" fmla="*/ 0 w 6137753"/>
              <a:gd name="connsiteY13" fmla="*/ 2442576 h 3260647"/>
              <a:gd name="connsiteX14" fmla="*/ 0 w 6137753"/>
              <a:gd name="connsiteY14" fmla="*/ 1709803 h 3260647"/>
              <a:gd name="connsiteX15" fmla="*/ 0 w 6137753"/>
              <a:gd name="connsiteY15" fmla="*/ 1709803 h 3260647"/>
              <a:gd name="connsiteX16" fmla="*/ 0 w 6137753"/>
              <a:gd name="connsiteY16" fmla="*/ 0 h 3260647"/>
              <a:gd name="connsiteX0" fmla="*/ 0 w 6137753"/>
              <a:gd name="connsiteY0" fmla="*/ 0 h 3260647"/>
              <a:gd name="connsiteX1" fmla="*/ 1022959 w 6137753"/>
              <a:gd name="connsiteY1" fmla="*/ 0 h 3260647"/>
              <a:gd name="connsiteX2" fmla="*/ 1022959 w 6137753"/>
              <a:gd name="connsiteY2" fmla="*/ 0 h 3260647"/>
              <a:gd name="connsiteX3" fmla="*/ 2557397 w 6137753"/>
              <a:gd name="connsiteY3" fmla="*/ 0 h 3260647"/>
              <a:gd name="connsiteX4" fmla="*/ 6137753 w 6137753"/>
              <a:gd name="connsiteY4" fmla="*/ 0 h 3260647"/>
              <a:gd name="connsiteX5" fmla="*/ 6137753 w 6137753"/>
              <a:gd name="connsiteY5" fmla="*/ 1709803 h 3260647"/>
              <a:gd name="connsiteX6" fmla="*/ 6137753 w 6137753"/>
              <a:gd name="connsiteY6" fmla="*/ 1709803 h 3260647"/>
              <a:gd name="connsiteX7" fmla="*/ 6137753 w 6137753"/>
              <a:gd name="connsiteY7" fmla="*/ 2442576 h 3260647"/>
              <a:gd name="connsiteX8" fmla="*/ 6137753 w 6137753"/>
              <a:gd name="connsiteY8" fmla="*/ 2931091 h 3260647"/>
              <a:gd name="connsiteX9" fmla="*/ 1195661 w 6137753"/>
              <a:gd name="connsiteY9" fmla="*/ 2943791 h 3260647"/>
              <a:gd name="connsiteX10" fmla="*/ 715346 w 6137753"/>
              <a:gd name="connsiteY10" fmla="*/ 3260647 h 3260647"/>
              <a:gd name="connsiteX11" fmla="*/ 457549 w 6137753"/>
              <a:gd name="connsiteY11" fmla="*/ 2931091 h 3260647"/>
              <a:gd name="connsiteX12" fmla="*/ 0 w 6137753"/>
              <a:gd name="connsiteY12" fmla="*/ 2931091 h 3260647"/>
              <a:gd name="connsiteX13" fmla="*/ 0 w 6137753"/>
              <a:gd name="connsiteY13" fmla="*/ 2442576 h 3260647"/>
              <a:gd name="connsiteX14" fmla="*/ 0 w 6137753"/>
              <a:gd name="connsiteY14" fmla="*/ 1709803 h 3260647"/>
              <a:gd name="connsiteX15" fmla="*/ 0 w 6137753"/>
              <a:gd name="connsiteY15" fmla="*/ 1709803 h 3260647"/>
              <a:gd name="connsiteX16" fmla="*/ 0 w 6137753"/>
              <a:gd name="connsiteY16" fmla="*/ 0 h 326064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195661 w 6137753"/>
              <a:gd name="connsiteY9" fmla="*/ 2943791 h 3266997"/>
              <a:gd name="connsiteX10" fmla="*/ 784452 w 6137753"/>
              <a:gd name="connsiteY10" fmla="*/ 3266997 h 3266997"/>
              <a:gd name="connsiteX11" fmla="*/ 45754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195661 w 6137753"/>
              <a:gd name="connsiteY9" fmla="*/ 2943791 h 3266997"/>
              <a:gd name="connsiteX10" fmla="*/ 784452 w 6137753"/>
              <a:gd name="connsiteY10" fmla="*/ 3266997 h 3266997"/>
              <a:gd name="connsiteX11" fmla="*/ 401008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088862 w 6137753"/>
              <a:gd name="connsiteY9" fmla="*/ 2943791 h 3266997"/>
              <a:gd name="connsiteX10" fmla="*/ 784452 w 6137753"/>
              <a:gd name="connsiteY10" fmla="*/ 3266997 h 3266997"/>
              <a:gd name="connsiteX11" fmla="*/ 401008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088862 w 6137753"/>
              <a:gd name="connsiteY9" fmla="*/ 2943791 h 3266997"/>
              <a:gd name="connsiteX10" fmla="*/ 734193 w 6137753"/>
              <a:gd name="connsiteY10" fmla="*/ 3266997 h 3266997"/>
              <a:gd name="connsiteX11" fmla="*/ 401008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088862 w 6137753"/>
              <a:gd name="connsiteY9" fmla="*/ 2943791 h 3266997"/>
              <a:gd name="connsiteX10" fmla="*/ 753040 w 6137753"/>
              <a:gd name="connsiteY10" fmla="*/ 3266997 h 3266997"/>
              <a:gd name="connsiteX11" fmla="*/ 401008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088862 w 6137753"/>
              <a:gd name="connsiteY9" fmla="*/ 2943791 h 3266997"/>
              <a:gd name="connsiteX10" fmla="*/ 753040 w 6137753"/>
              <a:gd name="connsiteY10" fmla="*/ 3266997 h 3266997"/>
              <a:gd name="connsiteX11" fmla="*/ 401008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095144 w 6137753"/>
              <a:gd name="connsiteY9" fmla="*/ 2943791 h 3266997"/>
              <a:gd name="connsiteX10" fmla="*/ 753040 w 6137753"/>
              <a:gd name="connsiteY10" fmla="*/ 3266997 h 3266997"/>
              <a:gd name="connsiteX11" fmla="*/ 401008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101426 w 6137753"/>
              <a:gd name="connsiteY9" fmla="*/ 2937441 h 3266997"/>
              <a:gd name="connsiteX10" fmla="*/ 753040 w 6137753"/>
              <a:gd name="connsiteY10" fmla="*/ 3266997 h 3266997"/>
              <a:gd name="connsiteX11" fmla="*/ 401008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101426 w 6137753"/>
              <a:gd name="connsiteY9" fmla="*/ 2937441 h 3266997"/>
              <a:gd name="connsiteX10" fmla="*/ 753040 w 6137753"/>
              <a:gd name="connsiteY10" fmla="*/ 3266997 h 3266997"/>
              <a:gd name="connsiteX11" fmla="*/ 313055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201944 w 6137753"/>
              <a:gd name="connsiteY9" fmla="*/ 2937441 h 3266997"/>
              <a:gd name="connsiteX10" fmla="*/ 753040 w 6137753"/>
              <a:gd name="connsiteY10" fmla="*/ 3266997 h 3266997"/>
              <a:gd name="connsiteX11" fmla="*/ 313055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201944 w 6137753"/>
              <a:gd name="connsiteY9" fmla="*/ 2937441 h 3266997"/>
              <a:gd name="connsiteX10" fmla="*/ 753040 w 6137753"/>
              <a:gd name="connsiteY10" fmla="*/ 3266997 h 3266997"/>
              <a:gd name="connsiteX11" fmla="*/ 306773 w 6137753"/>
              <a:gd name="connsiteY11" fmla="*/ 292474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201944 w 6137753"/>
              <a:gd name="connsiteY9" fmla="*/ 2937441 h 3266997"/>
              <a:gd name="connsiteX10" fmla="*/ 753040 w 6137753"/>
              <a:gd name="connsiteY10" fmla="*/ 3266997 h 3266997"/>
              <a:gd name="connsiteX11" fmla="*/ 316196 w 6137753"/>
              <a:gd name="connsiteY11" fmla="*/ 2927916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201944 w 6137753"/>
              <a:gd name="connsiteY9" fmla="*/ 2937441 h 3266997"/>
              <a:gd name="connsiteX10" fmla="*/ 753040 w 6137753"/>
              <a:gd name="connsiteY10" fmla="*/ 3266997 h 3266997"/>
              <a:gd name="connsiteX11" fmla="*/ 319337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37753" h="3266997">
                <a:moveTo>
                  <a:pt x="0" y="0"/>
                </a:moveTo>
                <a:lnTo>
                  <a:pt x="1022959" y="0"/>
                </a:lnTo>
                <a:lnTo>
                  <a:pt x="1022959" y="0"/>
                </a:lnTo>
                <a:lnTo>
                  <a:pt x="2557397" y="0"/>
                </a:lnTo>
                <a:lnTo>
                  <a:pt x="6137753" y="0"/>
                </a:lnTo>
                <a:lnTo>
                  <a:pt x="6137753" y="1709803"/>
                </a:lnTo>
                <a:lnTo>
                  <a:pt x="6137753" y="1709803"/>
                </a:lnTo>
                <a:lnTo>
                  <a:pt x="6137753" y="2442576"/>
                </a:lnTo>
                <a:lnTo>
                  <a:pt x="6137753" y="2931091"/>
                </a:lnTo>
                <a:lnTo>
                  <a:pt x="1201944" y="2937441"/>
                </a:lnTo>
                <a:lnTo>
                  <a:pt x="753040" y="3266997"/>
                </a:lnTo>
                <a:lnTo>
                  <a:pt x="319337" y="2931091"/>
                </a:lnTo>
                <a:lnTo>
                  <a:pt x="0" y="2931091"/>
                </a:lnTo>
                <a:lnTo>
                  <a:pt x="0" y="2442576"/>
                </a:lnTo>
                <a:lnTo>
                  <a:pt x="0" y="1709803"/>
                </a:lnTo>
                <a:lnTo>
                  <a:pt x="0" y="1709803"/>
                </a:lnTo>
                <a:lnTo>
                  <a:pt x="0" y="0"/>
                </a:lnTo>
                <a:close/>
              </a:path>
            </a:pathLst>
          </a:custGeom>
          <a:noFill/>
          <a:ln w="4445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吹き出し 50"/>
          <p:cNvSpPr/>
          <p:nvPr/>
        </p:nvSpPr>
        <p:spPr>
          <a:xfrm flipV="1">
            <a:off x="334723" y="5192253"/>
            <a:ext cx="6203863" cy="3491592"/>
          </a:xfrm>
          <a:custGeom>
            <a:avLst/>
            <a:gdLst>
              <a:gd name="connsiteX0" fmla="*/ 0 w 6137753"/>
              <a:gd name="connsiteY0" fmla="*/ 0 h 2931091"/>
              <a:gd name="connsiteX1" fmla="*/ 1022959 w 6137753"/>
              <a:gd name="connsiteY1" fmla="*/ 0 h 2931091"/>
              <a:gd name="connsiteX2" fmla="*/ 1022959 w 6137753"/>
              <a:gd name="connsiteY2" fmla="*/ 0 h 2931091"/>
              <a:gd name="connsiteX3" fmla="*/ 2557397 w 6137753"/>
              <a:gd name="connsiteY3" fmla="*/ 0 h 2931091"/>
              <a:gd name="connsiteX4" fmla="*/ 6137753 w 6137753"/>
              <a:gd name="connsiteY4" fmla="*/ 0 h 2931091"/>
              <a:gd name="connsiteX5" fmla="*/ 6137753 w 6137753"/>
              <a:gd name="connsiteY5" fmla="*/ 1709803 h 2931091"/>
              <a:gd name="connsiteX6" fmla="*/ 6137753 w 6137753"/>
              <a:gd name="connsiteY6" fmla="*/ 1709803 h 2931091"/>
              <a:gd name="connsiteX7" fmla="*/ 6137753 w 6137753"/>
              <a:gd name="connsiteY7" fmla="*/ 2442576 h 2931091"/>
              <a:gd name="connsiteX8" fmla="*/ 6137753 w 6137753"/>
              <a:gd name="connsiteY8" fmla="*/ 2931091 h 2931091"/>
              <a:gd name="connsiteX9" fmla="*/ 2557397 w 6137753"/>
              <a:gd name="connsiteY9" fmla="*/ 2931091 h 2931091"/>
              <a:gd name="connsiteX10" fmla="*/ 1790198 w 6137753"/>
              <a:gd name="connsiteY10" fmla="*/ 3297477 h 2931091"/>
              <a:gd name="connsiteX11" fmla="*/ 1022959 w 6137753"/>
              <a:gd name="connsiteY11" fmla="*/ 2931091 h 2931091"/>
              <a:gd name="connsiteX12" fmla="*/ 0 w 6137753"/>
              <a:gd name="connsiteY12" fmla="*/ 2931091 h 2931091"/>
              <a:gd name="connsiteX13" fmla="*/ 0 w 6137753"/>
              <a:gd name="connsiteY13" fmla="*/ 2442576 h 2931091"/>
              <a:gd name="connsiteX14" fmla="*/ 0 w 6137753"/>
              <a:gd name="connsiteY14" fmla="*/ 1709803 h 2931091"/>
              <a:gd name="connsiteX15" fmla="*/ 0 w 6137753"/>
              <a:gd name="connsiteY15" fmla="*/ 1709803 h 2931091"/>
              <a:gd name="connsiteX16" fmla="*/ 0 w 6137753"/>
              <a:gd name="connsiteY16" fmla="*/ 0 h 2931091"/>
              <a:gd name="connsiteX0" fmla="*/ 0 w 6137753"/>
              <a:gd name="connsiteY0" fmla="*/ 0 h 3297477"/>
              <a:gd name="connsiteX1" fmla="*/ 1022959 w 6137753"/>
              <a:gd name="connsiteY1" fmla="*/ 0 h 3297477"/>
              <a:gd name="connsiteX2" fmla="*/ 1022959 w 6137753"/>
              <a:gd name="connsiteY2" fmla="*/ 0 h 3297477"/>
              <a:gd name="connsiteX3" fmla="*/ 2557397 w 6137753"/>
              <a:gd name="connsiteY3" fmla="*/ 0 h 3297477"/>
              <a:gd name="connsiteX4" fmla="*/ 6137753 w 6137753"/>
              <a:gd name="connsiteY4" fmla="*/ 0 h 3297477"/>
              <a:gd name="connsiteX5" fmla="*/ 6137753 w 6137753"/>
              <a:gd name="connsiteY5" fmla="*/ 1709803 h 3297477"/>
              <a:gd name="connsiteX6" fmla="*/ 6137753 w 6137753"/>
              <a:gd name="connsiteY6" fmla="*/ 1709803 h 3297477"/>
              <a:gd name="connsiteX7" fmla="*/ 6137753 w 6137753"/>
              <a:gd name="connsiteY7" fmla="*/ 2442576 h 3297477"/>
              <a:gd name="connsiteX8" fmla="*/ 6137753 w 6137753"/>
              <a:gd name="connsiteY8" fmla="*/ 2931091 h 3297477"/>
              <a:gd name="connsiteX9" fmla="*/ 1825877 w 6137753"/>
              <a:gd name="connsiteY9" fmla="*/ 2931091 h 3297477"/>
              <a:gd name="connsiteX10" fmla="*/ 1790198 w 6137753"/>
              <a:gd name="connsiteY10" fmla="*/ 3297477 h 3297477"/>
              <a:gd name="connsiteX11" fmla="*/ 1022959 w 6137753"/>
              <a:gd name="connsiteY11" fmla="*/ 2931091 h 3297477"/>
              <a:gd name="connsiteX12" fmla="*/ 0 w 6137753"/>
              <a:gd name="connsiteY12" fmla="*/ 2931091 h 3297477"/>
              <a:gd name="connsiteX13" fmla="*/ 0 w 6137753"/>
              <a:gd name="connsiteY13" fmla="*/ 2442576 h 3297477"/>
              <a:gd name="connsiteX14" fmla="*/ 0 w 6137753"/>
              <a:gd name="connsiteY14" fmla="*/ 1709803 h 3297477"/>
              <a:gd name="connsiteX15" fmla="*/ 0 w 6137753"/>
              <a:gd name="connsiteY15" fmla="*/ 1709803 h 3297477"/>
              <a:gd name="connsiteX16" fmla="*/ 0 w 6137753"/>
              <a:gd name="connsiteY16" fmla="*/ 0 h 329747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825877 w 6137753"/>
              <a:gd name="connsiteY9" fmla="*/ 2931091 h 3266997"/>
              <a:gd name="connsiteX10" fmla="*/ 1500638 w 6137753"/>
              <a:gd name="connsiteY10" fmla="*/ 3266997 h 3266997"/>
              <a:gd name="connsiteX11" fmla="*/ 102295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924937 w 6137753"/>
              <a:gd name="connsiteY9" fmla="*/ 2931091 h 3266997"/>
              <a:gd name="connsiteX10" fmla="*/ 1500638 w 6137753"/>
              <a:gd name="connsiteY10" fmla="*/ 3266997 h 3266997"/>
              <a:gd name="connsiteX11" fmla="*/ 102295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1993517 w 6137753"/>
              <a:gd name="connsiteY9" fmla="*/ 2931091 h 3266997"/>
              <a:gd name="connsiteX10" fmla="*/ 1500638 w 6137753"/>
              <a:gd name="connsiteY10" fmla="*/ 3266997 h 3266997"/>
              <a:gd name="connsiteX11" fmla="*/ 102295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266997"/>
              <a:gd name="connsiteX1" fmla="*/ 1022959 w 6137753"/>
              <a:gd name="connsiteY1" fmla="*/ 0 h 3266997"/>
              <a:gd name="connsiteX2" fmla="*/ 1022959 w 6137753"/>
              <a:gd name="connsiteY2" fmla="*/ 0 h 3266997"/>
              <a:gd name="connsiteX3" fmla="*/ 2557397 w 6137753"/>
              <a:gd name="connsiteY3" fmla="*/ 0 h 3266997"/>
              <a:gd name="connsiteX4" fmla="*/ 6137753 w 6137753"/>
              <a:gd name="connsiteY4" fmla="*/ 0 h 3266997"/>
              <a:gd name="connsiteX5" fmla="*/ 6137753 w 6137753"/>
              <a:gd name="connsiteY5" fmla="*/ 1709803 h 3266997"/>
              <a:gd name="connsiteX6" fmla="*/ 6137753 w 6137753"/>
              <a:gd name="connsiteY6" fmla="*/ 1709803 h 3266997"/>
              <a:gd name="connsiteX7" fmla="*/ 6137753 w 6137753"/>
              <a:gd name="connsiteY7" fmla="*/ 2442576 h 3266997"/>
              <a:gd name="connsiteX8" fmla="*/ 6137753 w 6137753"/>
              <a:gd name="connsiteY8" fmla="*/ 2931091 h 3266997"/>
              <a:gd name="connsiteX9" fmla="*/ 3428617 w 6137753"/>
              <a:gd name="connsiteY9" fmla="*/ 2931091 h 3266997"/>
              <a:gd name="connsiteX10" fmla="*/ 1500638 w 6137753"/>
              <a:gd name="connsiteY10" fmla="*/ 3266997 h 3266997"/>
              <a:gd name="connsiteX11" fmla="*/ 1022959 w 6137753"/>
              <a:gd name="connsiteY11" fmla="*/ 2931091 h 3266997"/>
              <a:gd name="connsiteX12" fmla="*/ 0 w 6137753"/>
              <a:gd name="connsiteY12" fmla="*/ 2931091 h 3266997"/>
              <a:gd name="connsiteX13" fmla="*/ 0 w 6137753"/>
              <a:gd name="connsiteY13" fmla="*/ 2442576 h 3266997"/>
              <a:gd name="connsiteX14" fmla="*/ 0 w 6137753"/>
              <a:gd name="connsiteY14" fmla="*/ 1709803 h 3266997"/>
              <a:gd name="connsiteX15" fmla="*/ 0 w 6137753"/>
              <a:gd name="connsiteY15" fmla="*/ 1709803 h 3266997"/>
              <a:gd name="connsiteX16" fmla="*/ 0 w 6137753"/>
              <a:gd name="connsiteY16" fmla="*/ 0 h 32669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3428617 w 6137753"/>
              <a:gd name="connsiteY9" fmla="*/ 2931091 h 3330497"/>
              <a:gd name="connsiteX10" fmla="*/ 2796038 w 6137753"/>
              <a:gd name="connsiteY10" fmla="*/ 3330497 h 3330497"/>
              <a:gd name="connsiteX11" fmla="*/ 1022959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3428617 w 6137753"/>
              <a:gd name="connsiteY9" fmla="*/ 2931091 h 3330497"/>
              <a:gd name="connsiteX10" fmla="*/ 2796038 w 6137753"/>
              <a:gd name="connsiteY10" fmla="*/ 3330497 h 3330497"/>
              <a:gd name="connsiteX11" fmla="*/ 2242159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3428617 w 6137753"/>
              <a:gd name="connsiteY9" fmla="*/ 2931091 h 3330497"/>
              <a:gd name="connsiteX10" fmla="*/ 2796038 w 6137753"/>
              <a:gd name="connsiteY10" fmla="*/ 3330497 h 3330497"/>
              <a:gd name="connsiteX11" fmla="*/ 2242159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3390517 w 6137753"/>
              <a:gd name="connsiteY9" fmla="*/ 2931091 h 3330497"/>
              <a:gd name="connsiteX10" fmla="*/ 2796038 w 6137753"/>
              <a:gd name="connsiteY10" fmla="*/ 3330497 h 3330497"/>
              <a:gd name="connsiteX11" fmla="*/ 2242159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3314317 w 6137753"/>
              <a:gd name="connsiteY9" fmla="*/ 2931091 h 3330497"/>
              <a:gd name="connsiteX10" fmla="*/ 2796038 w 6137753"/>
              <a:gd name="connsiteY10" fmla="*/ 3330497 h 3330497"/>
              <a:gd name="connsiteX11" fmla="*/ 2242159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3314317 w 6137753"/>
              <a:gd name="connsiteY9" fmla="*/ 2931091 h 3330497"/>
              <a:gd name="connsiteX10" fmla="*/ 2004464 w 6137753"/>
              <a:gd name="connsiteY10" fmla="*/ 3330497 h 3330497"/>
              <a:gd name="connsiteX11" fmla="*/ 2242159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3314317 w 6137753"/>
              <a:gd name="connsiteY9" fmla="*/ 2931091 h 3330497"/>
              <a:gd name="connsiteX10" fmla="*/ 2004464 w 6137753"/>
              <a:gd name="connsiteY10" fmla="*/ 3330497 h 3330497"/>
              <a:gd name="connsiteX11" fmla="*/ 1695597 w 6137753"/>
              <a:gd name="connsiteY11" fmla="*/ 293744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315426 w 6137753"/>
              <a:gd name="connsiteY9" fmla="*/ 2937441 h 3330497"/>
              <a:gd name="connsiteX10" fmla="*/ 2004464 w 6137753"/>
              <a:gd name="connsiteY10" fmla="*/ 3330497 h 3330497"/>
              <a:gd name="connsiteX11" fmla="*/ 1695597 w 6137753"/>
              <a:gd name="connsiteY11" fmla="*/ 293744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315426 w 6137753"/>
              <a:gd name="connsiteY9" fmla="*/ 2937441 h 3330497"/>
              <a:gd name="connsiteX10" fmla="*/ 2004464 w 6137753"/>
              <a:gd name="connsiteY10" fmla="*/ 3330497 h 3330497"/>
              <a:gd name="connsiteX11" fmla="*/ 1689314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315426 w 6137753"/>
              <a:gd name="connsiteY9" fmla="*/ 2937441 h 3330497"/>
              <a:gd name="connsiteX10" fmla="*/ 2004464 w 6137753"/>
              <a:gd name="connsiteY10" fmla="*/ 3330497 h 3330497"/>
              <a:gd name="connsiteX11" fmla="*/ 1664185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353120 w 6137753"/>
              <a:gd name="connsiteY9" fmla="*/ 2937441 h 3330497"/>
              <a:gd name="connsiteX10" fmla="*/ 2004464 w 6137753"/>
              <a:gd name="connsiteY10" fmla="*/ 3330497 h 3330497"/>
              <a:gd name="connsiteX11" fmla="*/ 1664185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340556 w 6137753"/>
              <a:gd name="connsiteY9" fmla="*/ 2924741 h 3330497"/>
              <a:gd name="connsiteX10" fmla="*/ 2004464 w 6137753"/>
              <a:gd name="connsiteY10" fmla="*/ 3330497 h 3330497"/>
              <a:gd name="connsiteX11" fmla="*/ 1664185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340556 w 6137753"/>
              <a:gd name="connsiteY9" fmla="*/ 2931091 h 3330497"/>
              <a:gd name="connsiteX10" fmla="*/ 2004464 w 6137753"/>
              <a:gd name="connsiteY10" fmla="*/ 3330497 h 3330497"/>
              <a:gd name="connsiteX11" fmla="*/ 1664185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340556 w 6137753"/>
              <a:gd name="connsiteY9" fmla="*/ 2931091 h 3330497"/>
              <a:gd name="connsiteX10" fmla="*/ 2004464 w 6137753"/>
              <a:gd name="connsiteY10" fmla="*/ 3330497 h 3330497"/>
              <a:gd name="connsiteX11" fmla="*/ 1507127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459920 w 6137753"/>
              <a:gd name="connsiteY9" fmla="*/ 2931091 h 3330497"/>
              <a:gd name="connsiteX10" fmla="*/ 2004464 w 6137753"/>
              <a:gd name="connsiteY10" fmla="*/ 3330497 h 3330497"/>
              <a:gd name="connsiteX11" fmla="*/ 1507127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459920 w 6137753"/>
              <a:gd name="connsiteY9" fmla="*/ 2931091 h 3330497"/>
              <a:gd name="connsiteX10" fmla="*/ 2004464 w 6137753"/>
              <a:gd name="connsiteY10" fmla="*/ 3330497 h 3330497"/>
              <a:gd name="connsiteX11" fmla="*/ 1513409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  <a:gd name="connsiteX0" fmla="*/ 0 w 6137753"/>
              <a:gd name="connsiteY0" fmla="*/ 0 h 3330497"/>
              <a:gd name="connsiteX1" fmla="*/ 1022959 w 6137753"/>
              <a:gd name="connsiteY1" fmla="*/ 0 h 3330497"/>
              <a:gd name="connsiteX2" fmla="*/ 1022959 w 6137753"/>
              <a:gd name="connsiteY2" fmla="*/ 0 h 3330497"/>
              <a:gd name="connsiteX3" fmla="*/ 2557397 w 6137753"/>
              <a:gd name="connsiteY3" fmla="*/ 0 h 3330497"/>
              <a:gd name="connsiteX4" fmla="*/ 6137753 w 6137753"/>
              <a:gd name="connsiteY4" fmla="*/ 0 h 3330497"/>
              <a:gd name="connsiteX5" fmla="*/ 6137753 w 6137753"/>
              <a:gd name="connsiteY5" fmla="*/ 1709803 h 3330497"/>
              <a:gd name="connsiteX6" fmla="*/ 6137753 w 6137753"/>
              <a:gd name="connsiteY6" fmla="*/ 1709803 h 3330497"/>
              <a:gd name="connsiteX7" fmla="*/ 6137753 w 6137753"/>
              <a:gd name="connsiteY7" fmla="*/ 2442576 h 3330497"/>
              <a:gd name="connsiteX8" fmla="*/ 6137753 w 6137753"/>
              <a:gd name="connsiteY8" fmla="*/ 2931091 h 3330497"/>
              <a:gd name="connsiteX9" fmla="*/ 2459920 w 6137753"/>
              <a:gd name="connsiteY9" fmla="*/ 2931091 h 3330497"/>
              <a:gd name="connsiteX10" fmla="*/ 2004464 w 6137753"/>
              <a:gd name="connsiteY10" fmla="*/ 3330497 h 3330497"/>
              <a:gd name="connsiteX11" fmla="*/ 1519691 w 6137753"/>
              <a:gd name="connsiteY11" fmla="*/ 2931091 h 3330497"/>
              <a:gd name="connsiteX12" fmla="*/ 0 w 6137753"/>
              <a:gd name="connsiteY12" fmla="*/ 2931091 h 3330497"/>
              <a:gd name="connsiteX13" fmla="*/ 0 w 6137753"/>
              <a:gd name="connsiteY13" fmla="*/ 2442576 h 3330497"/>
              <a:gd name="connsiteX14" fmla="*/ 0 w 6137753"/>
              <a:gd name="connsiteY14" fmla="*/ 1709803 h 3330497"/>
              <a:gd name="connsiteX15" fmla="*/ 0 w 6137753"/>
              <a:gd name="connsiteY15" fmla="*/ 1709803 h 3330497"/>
              <a:gd name="connsiteX16" fmla="*/ 0 w 6137753"/>
              <a:gd name="connsiteY16" fmla="*/ 0 h 3330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37753" h="3330497">
                <a:moveTo>
                  <a:pt x="0" y="0"/>
                </a:moveTo>
                <a:lnTo>
                  <a:pt x="1022959" y="0"/>
                </a:lnTo>
                <a:lnTo>
                  <a:pt x="1022959" y="0"/>
                </a:lnTo>
                <a:lnTo>
                  <a:pt x="2557397" y="0"/>
                </a:lnTo>
                <a:lnTo>
                  <a:pt x="6137753" y="0"/>
                </a:lnTo>
                <a:lnTo>
                  <a:pt x="6137753" y="1709803"/>
                </a:lnTo>
                <a:lnTo>
                  <a:pt x="6137753" y="1709803"/>
                </a:lnTo>
                <a:lnTo>
                  <a:pt x="6137753" y="2442576"/>
                </a:lnTo>
                <a:lnTo>
                  <a:pt x="6137753" y="2931091"/>
                </a:lnTo>
                <a:lnTo>
                  <a:pt x="2459920" y="2931091"/>
                </a:lnTo>
                <a:lnTo>
                  <a:pt x="2004464" y="3330497"/>
                </a:lnTo>
                <a:lnTo>
                  <a:pt x="1519691" y="2931091"/>
                </a:lnTo>
                <a:lnTo>
                  <a:pt x="0" y="2931091"/>
                </a:lnTo>
                <a:lnTo>
                  <a:pt x="0" y="2442576"/>
                </a:lnTo>
                <a:lnTo>
                  <a:pt x="0" y="1709803"/>
                </a:lnTo>
                <a:lnTo>
                  <a:pt x="0" y="1709803"/>
                </a:lnTo>
                <a:lnTo>
                  <a:pt x="0" y="0"/>
                </a:lnTo>
                <a:close/>
              </a:path>
            </a:pathLst>
          </a:custGeom>
          <a:noFill/>
          <a:ln w="4445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②以下の書類を市へ提出"/>
          <p:cNvSpPr txBox="1"/>
          <p:nvPr/>
        </p:nvSpPr>
        <p:spPr>
          <a:xfrm>
            <a:off x="565150" y="5791053"/>
            <a:ext cx="5783196" cy="2827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②以下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の書類を</a:t>
            </a:r>
            <a:r>
              <a:rPr lang="ja-JP" altLang="ja-JP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市へ</a:t>
            </a:r>
            <a:r>
              <a:rPr lang="ja-JP" altLang="ja-JP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提出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endParaRPr lang="en-US" altLang="ja-JP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１．東広島市生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ごみ処理容器等設置助成金交付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申請書兼請求書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（別記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様式第１号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２．領収書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等（上記表参照）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３．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住民票・・・・・・・・・・・・・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４．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納税証明書（滞納のない証明書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）・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５．設置状況の様子が分かる写真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廃棄物対策課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（窓口での提出もしくは郵送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郵送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：〒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739-8601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東広島市西条栄町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号　廃棄物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対策課</a:t>
            </a:r>
            <a:endParaRPr lang="en-US" altLang="ja-JP" sz="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各支所</a:t>
            </a:r>
            <a:r>
              <a:rPr lang="ja-JP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地域振興課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（窓口のみ）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提出先"/>
          <p:cNvSpPr txBox="1"/>
          <p:nvPr/>
        </p:nvSpPr>
        <p:spPr>
          <a:xfrm>
            <a:off x="565149" y="7835340"/>
            <a:ext cx="346249" cy="684000"/>
          </a:xfrm>
          <a:prstGeom prst="rect">
            <a:avLst/>
          </a:prstGeom>
          <a:solidFill>
            <a:srgbClr val="7577F2"/>
          </a:solidFill>
          <a:ln w="41275" cap="rnd">
            <a:solidFill>
              <a:srgbClr val="7577F2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050" b="1" dirty="0" smtClean="0">
                <a:solidFill>
                  <a:schemeClr val="bg1"/>
                </a:solidFill>
              </a:rPr>
              <a:t>提出先</a:t>
            </a:r>
            <a:endParaRPr kumimoji="1"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57" name="お問合せ"/>
          <p:cNvSpPr txBox="1"/>
          <p:nvPr/>
        </p:nvSpPr>
        <p:spPr>
          <a:xfrm>
            <a:off x="450849" y="9514794"/>
            <a:ext cx="5960417" cy="261610"/>
          </a:xfrm>
          <a:prstGeom prst="rect">
            <a:avLst/>
          </a:prstGeom>
          <a:noFill/>
          <a:ln w="50800" cap="rnd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お問合せ：市</a:t>
            </a:r>
            <a:r>
              <a:rPr kumimoji="1" lang="zh-TW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廃棄物対策課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zh-TW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０８２－４２０－０９２６）</a:t>
            </a:r>
            <a:endParaRPr kumimoji="1" lang="zh-TW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8" name="QR"/>
          <p:cNvGrpSpPr/>
          <p:nvPr/>
        </p:nvGrpSpPr>
        <p:grpSpPr>
          <a:xfrm>
            <a:off x="1207983" y="8799468"/>
            <a:ext cx="563941" cy="563941"/>
            <a:chOff x="963459" y="6513570"/>
            <a:chExt cx="2929582" cy="2929582"/>
          </a:xfrm>
        </p:grpSpPr>
        <p:sp>
          <p:nvSpPr>
            <p:cNvPr id="59" name="QR"/>
            <p:cNvSpPr/>
            <p:nvPr/>
          </p:nvSpPr>
          <p:spPr>
            <a:xfrm>
              <a:off x="963459" y="6513570"/>
              <a:ext cx="2929582" cy="2929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8250" y="6718361"/>
              <a:ext cx="2520000" cy="25200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61" name="市HP"/>
          <p:cNvSpPr txBox="1"/>
          <p:nvPr/>
        </p:nvSpPr>
        <p:spPr>
          <a:xfrm>
            <a:off x="1207982" y="9363871"/>
            <a:ext cx="56394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 smtClean="0"/>
              <a:t>市ＨＰ</a:t>
            </a:r>
            <a:endParaRPr kumimoji="1" lang="ja-JP" altLang="en-US" sz="700" dirty="0"/>
          </a:p>
        </p:txBody>
      </p:sp>
      <p:grpSp>
        <p:nvGrpSpPr>
          <p:cNvPr id="21" name="ダウンロード"/>
          <p:cNvGrpSpPr/>
          <p:nvPr/>
        </p:nvGrpSpPr>
        <p:grpSpPr>
          <a:xfrm>
            <a:off x="1955800" y="8827524"/>
            <a:ext cx="4582786" cy="507831"/>
            <a:chOff x="1189000" y="8751324"/>
            <a:chExt cx="5349586" cy="507831"/>
          </a:xfrm>
        </p:grpSpPr>
        <p:sp>
          <p:nvSpPr>
            <p:cNvPr id="62" name="四角形吹き出し 61"/>
            <p:cNvSpPr/>
            <p:nvPr/>
          </p:nvSpPr>
          <p:spPr>
            <a:xfrm>
              <a:off x="1189000" y="8762691"/>
              <a:ext cx="5349586" cy="485097"/>
            </a:xfrm>
            <a:custGeom>
              <a:avLst/>
              <a:gdLst>
                <a:gd name="connsiteX0" fmla="*/ 0 w 5273666"/>
                <a:gd name="connsiteY0" fmla="*/ 0 h 485097"/>
                <a:gd name="connsiteX1" fmla="*/ 878944 w 5273666"/>
                <a:gd name="connsiteY1" fmla="*/ 0 h 485097"/>
                <a:gd name="connsiteX2" fmla="*/ 878944 w 5273666"/>
                <a:gd name="connsiteY2" fmla="*/ 0 h 485097"/>
                <a:gd name="connsiteX3" fmla="*/ 2197361 w 5273666"/>
                <a:gd name="connsiteY3" fmla="*/ 0 h 485097"/>
                <a:gd name="connsiteX4" fmla="*/ 5273666 w 5273666"/>
                <a:gd name="connsiteY4" fmla="*/ 0 h 485097"/>
                <a:gd name="connsiteX5" fmla="*/ 5273666 w 5273666"/>
                <a:gd name="connsiteY5" fmla="*/ 80850 h 485097"/>
                <a:gd name="connsiteX6" fmla="*/ 5273666 w 5273666"/>
                <a:gd name="connsiteY6" fmla="*/ 80850 h 485097"/>
                <a:gd name="connsiteX7" fmla="*/ 5273666 w 5273666"/>
                <a:gd name="connsiteY7" fmla="*/ 202124 h 485097"/>
                <a:gd name="connsiteX8" fmla="*/ 5273666 w 5273666"/>
                <a:gd name="connsiteY8" fmla="*/ 485097 h 485097"/>
                <a:gd name="connsiteX9" fmla="*/ 2197361 w 5273666"/>
                <a:gd name="connsiteY9" fmla="*/ 485097 h 485097"/>
                <a:gd name="connsiteX10" fmla="*/ 878944 w 5273666"/>
                <a:gd name="connsiteY10" fmla="*/ 485097 h 485097"/>
                <a:gd name="connsiteX11" fmla="*/ 878944 w 5273666"/>
                <a:gd name="connsiteY11" fmla="*/ 485097 h 485097"/>
                <a:gd name="connsiteX12" fmla="*/ 0 w 5273666"/>
                <a:gd name="connsiteY12" fmla="*/ 485097 h 485097"/>
                <a:gd name="connsiteX13" fmla="*/ 0 w 5273666"/>
                <a:gd name="connsiteY13" fmla="*/ 202124 h 485097"/>
                <a:gd name="connsiteX14" fmla="*/ -66395 w 5273666"/>
                <a:gd name="connsiteY14" fmla="*/ 82272 h 485097"/>
                <a:gd name="connsiteX15" fmla="*/ 0 w 5273666"/>
                <a:gd name="connsiteY15" fmla="*/ 80850 h 485097"/>
                <a:gd name="connsiteX16" fmla="*/ 0 w 5273666"/>
                <a:gd name="connsiteY16" fmla="*/ 0 h 485097"/>
                <a:gd name="connsiteX0" fmla="*/ 75920 w 5349586"/>
                <a:gd name="connsiteY0" fmla="*/ 0 h 485097"/>
                <a:gd name="connsiteX1" fmla="*/ 954864 w 5349586"/>
                <a:gd name="connsiteY1" fmla="*/ 0 h 485097"/>
                <a:gd name="connsiteX2" fmla="*/ 954864 w 5349586"/>
                <a:gd name="connsiteY2" fmla="*/ 0 h 485097"/>
                <a:gd name="connsiteX3" fmla="*/ 2273281 w 5349586"/>
                <a:gd name="connsiteY3" fmla="*/ 0 h 485097"/>
                <a:gd name="connsiteX4" fmla="*/ 5349586 w 5349586"/>
                <a:gd name="connsiteY4" fmla="*/ 0 h 485097"/>
                <a:gd name="connsiteX5" fmla="*/ 5349586 w 5349586"/>
                <a:gd name="connsiteY5" fmla="*/ 80850 h 485097"/>
                <a:gd name="connsiteX6" fmla="*/ 5349586 w 5349586"/>
                <a:gd name="connsiteY6" fmla="*/ 80850 h 485097"/>
                <a:gd name="connsiteX7" fmla="*/ 5349586 w 5349586"/>
                <a:gd name="connsiteY7" fmla="*/ 202124 h 485097"/>
                <a:gd name="connsiteX8" fmla="*/ 5349586 w 5349586"/>
                <a:gd name="connsiteY8" fmla="*/ 485097 h 485097"/>
                <a:gd name="connsiteX9" fmla="*/ 2273281 w 5349586"/>
                <a:gd name="connsiteY9" fmla="*/ 485097 h 485097"/>
                <a:gd name="connsiteX10" fmla="*/ 954864 w 5349586"/>
                <a:gd name="connsiteY10" fmla="*/ 485097 h 485097"/>
                <a:gd name="connsiteX11" fmla="*/ 954864 w 5349586"/>
                <a:gd name="connsiteY11" fmla="*/ 485097 h 485097"/>
                <a:gd name="connsiteX12" fmla="*/ 75920 w 5349586"/>
                <a:gd name="connsiteY12" fmla="*/ 485097 h 485097"/>
                <a:gd name="connsiteX13" fmla="*/ 75920 w 5349586"/>
                <a:gd name="connsiteY13" fmla="*/ 202124 h 485097"/>
                <a:gd name="connsiteX14" fmla="*/ 0 w 5349586"/>
                <a:gd name="connsiteY14" fmla="*/ 232290 h 485097"/>
                <a:gd name="connsiteX15" fmla="*/ 75920 w 5349586"/>
                <a:gd name="connsiteY15" fmla="*/ 80850 h 485097"/>
                <a:gd name="connsiteX16" fmla="*/ 75920 w 5349586"/>
                <a:gd name="connsiteY16" fmla="*/ 0 h 485097"/>
                <a:gd name="connsiteX0" fmla="*/ 75920 w 5349586"/>
                <a:gd name="connsiteY0" fmla="*/ 0 h 485097"/>
                <a:gd name="connsiteX1" fmla="*/ 954864 w 5349586"/>
                <a:gd name="connsiteY1" fmla="*/ 0 h 485097"/>
                <a:gd name="connsiteX2" fmla="*/ 954864 w 5349586"/>
                <a:gd name="connsiteY2" fmla="*/ 0 h 485097"/>
                <a:gd name="connsiteX3" fmla="*/ 2273281 w 5349586"/>
                <a:gd name="connsiteY3" fmla="*/ 0 h 485097"/>
                <a:gd name="connsiteX4" fmla="*/ 5349586 w 5349586"/>
                <a:gd name="connsiteY4" fmla="*/ 0 h 485097"/>
                <a:gd name="connsiteX5" fmla="*/ 5349586 w 5349586"/>
                <a:gd name="connsiteY5" fmla="*/ 80850 h 485097"/>
                <a:gd name="connsiteX6" fmla="*/ 5349586 w 5349586"/>
                <a:gd name="connsiteY6" fmla="*/ 80850 h 485097"/>
                <a:gd name="connsiteX7" fmla="*/ 5349586 w 5349586"/>
                <a:gd name="connsiteY7" fmla="*/ 202124 h 485097"/>
                <a:gd name="connsiteX8" fmla="*/ 5349586 w 5349586"/>
                <a:gd name="connsiteY8" fmla="*/ 485097 h 485097"/>
                <a:gd name="connsiteX9" fmla="*/ 2273281 w 5349586"/>
                <a:gd name="connsiteY9" fmla="*/ 485097 h 485097"/>
                <a:gd name="connsiteX10" fmla="*/ 954864 w 5349586"/>
                <a:gd name="connsiteY10" fmla="*/ 485097 h 485097"/>
                <a:gd name="connsiteX11" fmla="*/ 954864 w 5349586"/>
                <a:gd name="connsiteY11" fmla="*/ 485097 h 485097"/>
                <a:gd name="connsiteX12" fmla="*/ 75920 w 5349586"/>
                <a:gd name="connsiteY12" fmla="*/ 485097 h 485097"/>
                <a:gd name="connsiteX13" fmla="*/ 75920 w 5349586"/>
                <a:gd name="connsiteY13" fmla="*/ 306899 h 485097"/>
                <a:gd name="connsiteX14" fmla="*/ 0 w 5349586"/>
                <a:gd name="connsiteY14" fmla="*/ 232290 h 485097"/>
                <a:gd name="connsiteX15" fmla="*/ 75920 w 5349586"/>
                <a:gd name="connsiteY15" fmla="*/ 80850 h 485097"/>
                <a:gd name="connsiteX16" fmla="*/ 75920 w 5349586"/>
                <a:gd name="connsiteY16" fmla="*/ 0 h 485097"/>
                <a:gd name="connsiteX0" fmla="*/ 75920 w 5349586"/>
                <a:gd name="connsiteY0" fmla="*/ 0 h 485097"/>
                <a:gd name="connsiteX1" fmla="*/ 954864 w 5349586"/>
                <a:gd name="connsiteY1" fmla="*/ 0 h 485097"/>
                <a:gd name="connsiteX2" fmla="*/ 954864 w 5349586"/>
                <a:gd name="connsiteY2" fmla="*/ 0 h 485097"/>
                <a:gd name="connsiteX3" fmla="*/ 2273281 w 5349586"/>
                <a:gd name="connsiteY3" fmla="*/ 0 h 485097"/>
                <a:gd name="connsiteX4" fmla="*/ 5349586 w 5349586"/>
                <a:gd name="connsiteY4" fmla="*/ 0 h 485097"/>
                <a:gd name="connsiteX5" fmla="*/ 5349586 w 5349586"/>
                <a:gd name="connsiteY5" fmla="*/ 80850 h 485097"/>
                <a:gd name="connsiteX6" fmla="*/ 5349586 w 5349586"/>
                <a:gd name="connsiteY6" fmla="*/ 80850 h 485097"/>
                <a:gd name="connsiteX7" fmla="*/ 5349586 w 5349586"/>
                <a:gd name="connsiteY7" fmla="*/ 202124 h 485097"/>
                <a:gd name="connsiteX8" fmla="*/ 5349586 w 5349586"/>
                <a:gd name="connsiteY8" fmla="*/ 485097 h 485097"/>
                <a:gd name="connsiteX9" fmla="*/ 2273281 w 5349586"/>
                <a:gd name="connsiteY9" fmla="*/ 485097 h 485097"/>
                <a:gd name="connsiteX10" fmla="*/ 954864 w 5349586"/>
                <a:gd name="connsiteY10" fmla="*/ 485097 h 485097"/>
                <a:gd name="connsiteX11" fmla="*/ 954864 w 5349586"/>
                <a:gd name="connsiteY11" fmla="*/ 485097 h 485097"/>
                <a:gd name="connsiteX12" fmla="*/ 75920 w 5349586"/>
                <a:gd name="connsiteY12" fmla="*/ 485097 h 485097"/>
                <a:gd name="connsiteX13" fmla="*/ 75920 w 5349586"/>
                <a:gd name="connsiteY13" fmla="*/ 306899 h 485097"/>
                <a:gd name="connsiteX14" fmla="*/ 0 w 5349586"/>
                <a:gd name="connsiteY14" fmla="*/ 232290 h 485097"/>
                <a:gd name="connsiteX15" fmla="*/ 78301 w 5349586"/>
                <a:gd name="connsiteY15" fmla="*/ 157050 h 485097"/>
                <a:gd name="connsiteX16" fmla="*/ 75920 w 5349586"/>
                <a:gd name="connsiteY16" fmla="*/ 0 h 485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349586" h="485097">
                  <a:moveTo>
                    <a:pt x="75920" y="0"/>
                  </a:moveTo>
                  <a:lnTo>
                    <a:pt x="954864" y="0"/>
                  </a:lnTo>
                  <a:lnTo>
                    <a:pt x="954864" y="0"/>
                  </a:lnTo>
                  <a:lnTo>
                    <a:pt x="2273281" y="0"/>
                  </a:lnTo>
                  <a:lnTo>
                    <a:pt x="5349586" y="0"/>
                  </a:lnTo>
                  <a:lnTo>
                    <a:pt x="5349586" y="80850"/>
                  </a:lnTo>
                  <a:lnTo>
                    <a:pt x="5349586" y="80850"/>
                  </a:lnTo>
                  <a:lnTo>
                    <a:pt x="5349586" y="202124"/>
                  </a:lnTo>
                  <a:lnTo>
                    <a:pt x="5349586" y="485097"/>
                  </a:lnTo>
                  <a:lnTo>
                    <a:pt x="2273281" y="485097"/>
                  </a:lnTo>
                  <a:lnTo>
                    <a:pt x="954864" y="485097"/>
                  </a:lnTo>
                  <a:lnTo>
                    <a:pt x="954864" y="485097"/>
                  </a:lnTo>
                  <a:lnTo>
                    <a:pt x="75920" y="485097"/>
                  </a:lnTo>
                  <a:lnTo>
                    <a:pt x="75920" y="306899"/>
                  </a:lnTo>
                  <a:lnTo>
                    <a:pt x="0" y="232290"/>
                  </a:lnTo>
                  <a:lnTo>
                    <a:pt x="78301" y="157050"/>
                  </a:lnTo>
                  <a:cubicBezTo>
                    <a:pt x="77507" y="104700"/>
                    <a:pt x="76714" y="52350"/>
                    <a:pt x="75920" y="0"/>
                  </a:cubicBezTo>
                  <a:close/>
                </a:path>
              </a:pathLst>
            </a:custGeom>
            <a:noFill/>
            <a:ln>
              <a:solidFill>
                <a:srgbClr val="757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1366839" y="8751324"/>
              <a:ext cx="5084207" cy="5078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申請書兼請求書等</a:t>
              </a:r>
              <a:r>
                <a:rPr kumimoji="1"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の様式はこちらから</a:t>
              </a:r>
              <a:r>
                <a:rPr kumimoji="1" lang="ja-JP" altLang="en-US" sz="9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ダウンロード</a:t>
              </a:r>
              <a:r>
                <a:rPr kumimoji="1"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できます。</a:t>
              </a:r>
              <a:endParaRPr kumimoji="1"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9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詳しくは市ＨＰをご確認ください。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0" name="交付対象外"/>
          <p:cNvGrpSpPr/>
          <p:nvPr/>
        </p:nvGrpSpPr>
        <p:grpSpPr>
          <a:xfrm>
            <a:off x="4821383" y="3204324"/>
            <a:ext cx="1710732" cy="2291021"/>
            <a:chOff x="4821383" y="3204324"/>
            <a:chExt cx="1710732" cy="2291021"/>
          </a:xfrm>
        </p:grpSpPr>
        <p:sp>
          <p:nvSpPr>
            <p:cNvPr id="3" name="角丸四角形 2"/>
            <p:cNvSpPr/>
            <p:nvPr/>
          </p:nvSpPr>
          <p:spPr>
            <a:xfrm>
              <a:off x="4827854" y="3204324"/>
              <a:ext cx="1704261" cy="229102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821383" y="3561313"/>
              <a:ext cx="1710732" cy="156966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en-US" altLang="ja-JP" sz="800" u="sng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800" u="sng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以下のものは</a:t>
              </a:r>
              <a:r>
                <a:rPr kumimoji="1" lang="ja-JP" altLang="en-US" sz="800" b="1" u="sng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交付対象外</a:t>
              </a:r>
              <a:r>
                <a:rPr kumimoji="1" lang="ja-JP" altLang="en-US" sz="800" u="sng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です</a:t>
              </a:r>
              <a:r>
                <a:rPr kumimoji="1" lang="en-US" altLang="ja-JP" sz="800" u="sng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</a:p>
            <a:p>
              <a:pPr>
                <a:lnSpc>
                  <a:spcPct val="150000"/>
                </a:lnSpc>
              </a:pPr>
              <a:endPara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☑</a:t>
              </a:r>
              <a:r>
                <a:rPr kumimoji="1"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６年３月３１日</a:t>
              </a:r>
              <a:r>
                <a:rPr kumimoji="1"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以前に</a:t>
              </a: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購入　</a:t>
              </a:r>
              <a:endParaRPr kumimoji="1" lang="en-US" altLang="ja-JP" sz="8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した</a:t>
              </a:r>
              <a:r>
                <a:rPr kumimoji="1"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もの</a:t>
              </a:r>
            </a:p>
            <a:p>
              <a:pPr>
                <a:lnSpc>
                  <a:spcPct val="150000"/>
                </a:lnSpc>
              </a:pP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☑中古品</a:t>
              </a:r>
              <a:endParaRPr kumimoji="1" lang="en-US" altLang="ja-JP" sz="8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☑自宅に設置しないもの</a:t>
              </a:r>
              <a:endParaRPr kumimoji="1" lang="en-US" altLang="ja-JP" sz="8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☑</a:t>
              </a:r>
              <a:r>
                <a:rPr kumimoji="1"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購入から１年を過ぎたもの</a:t>
              </a:r>
            </a:p>
            <a:p>
              <a:pPr>
                <a:lnSpc>
                  <a:spcPct val="150000"/>
                </a:lnSpc>
              </a:pP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☑</a:t>
              </a:r>
              <a:r>
                <a:rPr kumimoji="1" lang="ja-JP" altLang="en-US" sz="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段ボール製</a:t>
              </a:r>
              <a:r>
                <a:rPr kumimoji="1" lang="ja-JP" altLang="en-US" sz="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コンポスト</a:t>
              </a:r>
              <a:endParaRPr kumimoji="1" lang="ja-JP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555804" y="3516861"/>
              <a:ext cx="66719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solidFill>
                    <a:srgbClr val="C00000"/>
                  </a:solidFill>
                </a:rPr>
                <a:t>・</a:t>
              </a:r>
              <a:r>
                <a:rPr kumimoji="1" lang="ja-JP" altLang="en-US" sz="650" dirty="0" smtClean="0">
                  <a:solidFill>
                    <a:srgbClr val="C00000"/>
                  </a:solidFill>
                </a:rPr>
                <a:t>　</a:t>
              </a:r>
              <a:r>
                <a:rPr kumimoji="1" lang="ja-JP" altLang="en-US" sz="800" dirty="0" smtClean="0">
                  <a:solidFill>
                    <a:srgbClr val="C00000"/>
                  </a:solidFill>
                </a:rPr>
                <a:t>・</a:t>
              </a:r>
              <a:r>
                <a:rPr kumimoji="1" lang="ja-JP" altLang="en-US" sz="600" dirty="0">
                  <a:solidFill>
                    <a:srgbClr val="C00000"/>
                  </a:solidFill>
                </a:rPr>
                <a:t>　</a:t>
              </a:r>
              <a:r>
                <a:rPr kumimoji="1" lang="ja-JP" altLang="en-US" sz="800" dirty="0" smtClean="0">
                  <a:solidFill>
                    <a:srgbClr val="C00000"/>
                  </a:solidFill>
                </a:rPr>
                <a:t>・</a:t>
              </a:r>
              <a:r>
                <a:rPr kumimoji="1" lang="ja-JP" altLang="en-US" sz="550" dirty="0">
                  <a:solidFill>
                    <a:srgbClr val="C00000"/>
                  </a:solidFill>
                </a:rPr>
                <a:t>　</a:t>
              </a:r>
              <a:r>
                <a:rPr kumimoji="1" lang="ja-JP" altLang="en-US" sz="800" dirty="0" smtClean="0">
                  <a:solidFill>
                    <a:srgbClr val="C00000"/>
                  </a:solidFill>
                </a:rPr>
                <a:t>・</a:t>
              </a:r>
              <a:r>
                <a:rPr kumimoji="1" lang="ja-JP" altLang="en-US" sz="600" dirty="0">
                  <a:solidFill>
                    <a:srgbClr val="C00000"/>
                  </a:solidFill>
                </a:rPr>
                <a:t>　</a:t>
              </a:r>
              <a:r>
                <a:rPr kumimoji="1" lang="ja-JP" altLang="en-US" sz="800" dirty="0" smtClean="0">
                  <a:solidFill>
                    <a:srgbClr val="C00000"/>
                  </a:solidFill>
                </a:rPr>
                <a:t>・</a:t>
              </a:r>
              <a:endParaRPr kumimoji="1" lang="ja-JP" altLang="en-US" sz="800" dirty="0">
                <a:solidFill>
                  <a:srgbClr val="C00000"/>
                </a:solidFill>
              </a:endParaRPr>
            </a:p>
          </p:txBody>
        </p:sp>
      </p:grpSp>
      <p:pic>
        <p:nvPicPr>
          <p:cNvPr id="55" name="図 5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3800" y1="30275" x2="47800" y2="31927"/>
                        <a14:foregroundMark x1="35200" y1="33761" x2="48400" y2="34312"/>
                        <a14:foregroundMark x1="52400" y1="29174" x2="64600" y2="35780"/>
                        <a14:foregroundMark x1="62200" y1="28807" x2="51600" y2="355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19736">
            <a:off x="-398920" y="8621391"/>
            <a:ext cx="1547662" cy="1686951"/>
          </a:xfrm>
          <a:prstGeom prst="rect">
            <a:avLst/>
          </a:prstGeom>
        </p:spPr>
      </p:pic>
      <p:grpSp>
        <p:nvGrpSpPr>
          <p:cNvPr id="14" name="提出不要"/>
          <p:cNvGrpSpPr/>
          <p:nvPr/>
        </p:nvGrpSpPr>
        <p:grpSpPr>
          <a:xfrm>
            <a:off x="3343535" y="6912221"/>
            <a:ext cx="2849304" cy="338554"/>
            <a:chOff x="3343535" y="6855071"/>
            <a:chExt cx="2849304" cy="338554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3497264" y="6855071"/>
              <a:ext cx="26955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市の職員が申請者の情報（世帯構成・住所・市税の納付状況）を利用することに同意する場合は、</a:t>
              </a:r>
              <a:r>
                <a:rPr kumimoji="1" lang="ja-JP" altLang="en-US" sz="800" u="dbl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提出不要</a:t>
              </a:r>
              <a:endParaRPr kumimoji="1" lang="ja-JP" altLang="en-US" sz="800" u="dbl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左中かっこ 12"/>
            <p:cNvSpPr/>
            <p:nvPr/>
          </p:nvSpPr>
          <p:spPr>
            <a:xfrm flipH="1">
              <a:off x="3343535" y="6880348"/>
              <a:ext cx="144463" cy="288000"/>
            </a:xfrm>
            <a:prstGeom prst="leftBrace">
              <a:avLst>
                <a:gd name="adj1" fmla="val 44167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18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</TotalTime>
  <Words>570</Words>
  <Application>Microsoft Office PowerPoint</Application>
  <PresentationFormat>A4 210 x 297 mm</PresentationFormat>
  <Paragraphs>97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HGSｺﾞｼｯｸE</vt:lpstr>
      <vt:lpstr>ＭＳ Ｐゴシック</vt:lpstr>
      <vt:lpstr>メイリオ</vt:lpstr>
      <vt:lpstr>游ゴシック</vt:lpstr>
      <vt:lpstr>Arial</vt:lpstr>
      <vt:lpstr>Arial Black</vt:lpstr>
      <vt:lpstr>Calibri</vt:lpstr>
      <vt:lpstr>Cambria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廣田　萌華</dc:creator>
  <cp:lastModifiedBy>廣田　萌華</cp:lastModifiedBy>
  <cp:revision>146</cp:revision>
  <cp:lastPrinted>2024-03-28T00:23:27Z</cp:lastPrinted>
  <dcterms:created xsi:type="dcterms:W3CDTF">2024-03-12T07:09:08Z</dcterms:created>
  <dcterms:modified xsi:type="dcterms:W3CDTF">2024-03-28T00:35:49Z</dcterms:modified>
</cp:coreProperties>
</file>