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6797675" cy="9926638"/>
  <p:defaultTextStyle>
    <a:defPPr>
      <a:defRPr lang="ja-JP"/>
    </a:defPPr>
    <a:lvl1pPr marL="0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23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32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39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47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55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863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F8"/>
    <a:srgbClr val="F0BE88"/>
    <a:srgbClr val="E7C741"/>
    <a:srgbClr val="FFCCFF"/>
    <a:srgbClr val="C57F63"/>
    <a:srgbClr val="DDD34B"/>
    <a:srgbClr val="11140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2" autoAdjust="0"/>
  </p:normalViewPr>
  <p:slideViewPr>
    <p:cSldViewPr snapToObjects="1">
      <p:cViewPr varScale="1">
        <p:scale>
          <a:sx n="76" d="100"/>
          <a:sy n="76" d="100"/>
        </p:scale>
        <p:origin x="3174" y="54"/>
      </p:cViewPr>
      <p:guideLst>
        <p:guide orient="horz" pos="3062"/>
        <p:guide pos="2200"/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7AE9978-B211-4816-BAA3-054252F9F956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CA83517-791E-4E2A-B531-F44A68BF6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23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32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39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47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755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863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3517-791E-4E2A-B531-F44A68BF61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6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5" y="3077286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2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2AF-9A40-4A0C-A639-B7FA5CC33C03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205F-75A6-43DA-A2AD-841DD28D6118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0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5" y="396705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5" y="396705"/>
            <a:ext cx="4514851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28F9-7556-4BF4-8689-B88B6C465861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8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BF3B-755B-41C9-A372-3211E4EFDDB8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3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40" y="6365524"/>
            <a:ext cx="5829300" cy="19674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40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66C3-55BC-483F-8DD5-E9724714BCBB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8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8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F62D-32D2-4D49-B865-7CAB035F691B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9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3" y="2217387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3" y="3141489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2" y="2217387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2" y="3141489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EED-000A-4074-A089-44FBC610BE1A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0B2-8CC0-4A3E-914B-5AB0F09E63C7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E565-EB61-47FF-A5E6-6AADAF2B8CDE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7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6" y="394409"/>
            <a:ext cx="2256235" cy="1678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0" y="394411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6" y="2072929"/>
            <a:ext cx="2256235" cy="6775981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08E2-449A-4C82-8858-162A51EF9F5B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7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3" indent="0">
              <a:buNone/>
              <a:defRPr sz="2000"/>
            </a:lvl4pPr>
            <a:lvl5pPr marL="1828485" indent="0">
              <a:buNone/>
              <a:defRPr sz="2000"/>
            </a:lvl5pPr>
            <a:lvl6pPr marL="2285606" indent="0">
              <a:buNone/>
              <a:defRPr sz="2000"/>
            </a:lvl6pPr>
            <a:lvl7pPr marL="2742727" indent="0">
              <a:buNone/>
              <a:defRPr sz="2000"/>
            </a:lvl7pPr>
            <a:lvl8pPr marL="3199848" indent="0">
              <a:buNone/>
              <a:defRPr sz="2000"/>
            </a:lvl8pPr>
            <a:lvl9pPr marL="365696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23A5-34FF-4F6C-86F0-63A3824AA26C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8"/>
            <a:ext cx="6172200" cy="653750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2EE3-D534-4538-9546-CEABB24A99EC}" type="datetime1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6" y="9181399"/>
            <a:ext cx="21717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1" y="9181399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24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1" indent="-34284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2" indent="-28570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4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5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6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7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8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0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7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9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15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1" y="1515791"/>
            <a:ext cx="6858001" cy="86058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6474" y="3437835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対象者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6474" y="1638174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補助率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5276" y="3437835"/>
            <a:ext cx="5143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全てに該当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認定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農業者、認定新規就農者（令和６年度中の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定予定者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含む）又は有機農業者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市内に住所又は圃場を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有する方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農業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地域計画作成過程において地域で中心的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役割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を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担う意思の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１０年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以上農業を続ける意思の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　市税の滞納が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3518" y="5518490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方法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95276" y="5518490"/>
            <a:ext cx="508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次の書類を揃えて、東広島市産業部農林水産課へご提出ください。（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郵送又はメールも可能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6474" y="8774868"/>
            <a:ext cx="1956584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申請・問い合わせ先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124728"/>
            <a:ext cx="686402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市内で農業を営む皆様へ</a:t>
            </a:r>
            <a:endParaRPr lang="en-US" altLang="ja-JP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東広島市農業物価高騰対策チャレンジ補助金</a:t>
            </a:r>
            <a:endParaRPr lang="en-US" altLang="zh-TW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3518" y="6604547"/>
            <a:ext cx="6609600" cy="1323439"/>
          </a:xfrm>
          <a:prstGeom prst="rect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zh-TW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農業物価高騰対策チャレンジ補助金採択申請書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②事業計画書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③事業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予算書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④補助対象経費に係る見積書の写し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⑤その他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市長が必要と認める書類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" y="1002234"/>
            <a:ext cx="6864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物価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高騰に対する創意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工夫をした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取組を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支援します。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3518" y="6180129"/>
            <a:ext cx="1956584" cy="3449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申請に必要な書類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13518" y="8133249"/>
            <a:ext cx="6612556" cy="411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申請受付期間：</a:t>
            </a:r>
            <a:r>
              <a:rPr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令和６年５月</a:t>
            </a:r>
            <a:r>
              <a:rPr lang="ja-JP" altLang="en-US" sz="19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１日</a:t>
            </a:r>
            <a:r>
              <a:rPr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（水）～令和６年５月１７日（金）</a:t>
            </a:r>
            <a:endParaRPr lang="ja-JP" altLang="en-US" sz="19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8109" y="1662499"/>
            <a:ext cx="5301818" cy="400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補助対象経費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の４分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３（限度額</a:t>
            </a:r>
            <a:r>
              <a:rPr lang="en-US" altLang="ja-JP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万円）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0271" y="8691580"/>
            <a:ext cx="3971591" cy="12730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lIns="91424" tIns="72000" rIns="91424" bIns="45712" rtlCol="0">
            <a:spAutoFit/>
          </a:bodyPr>
          <a:lstStyle/>
          <a:p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東広島市産業部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農林水産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所在地：東広島市西条栄町８番２９号</a:t>
            </a:r>
            <a:endParaRPr lang="ja-JP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電話番号：０８２－４２０－０９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３９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番号：</a:t>
            </a:r>
            <a:r>
              <a:rPr lang="ja-JP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０８２－４２２－５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１４４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hgh200939@city.higashihiroshima.lg.jp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8109" y="2062592"/>
            <a:ext cx="5070677" cy="132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対象事業例：収益性向上につながる販売促進（広告、　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開設、イベント開催、商品開発）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省力化を目的とした機器の設置等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受付期間終了後に審査の上、採択者を決定します。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申請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→受付→審査→採択又は不採択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248" y="8691955"/>
            <a:ext cx="912432" cy="9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296</Words>
  <Application>Microsoft Office PowerPoint</Application>
  <PresentationFormat>A4 210 x 297 mm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HGPｺﾞｼｯｸE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東広島市雇用調整助成金 受給サポート補助金</dc:title>
  <dc:creator>角田　紘希</dc:creator>
  <cp:lastModifiedBy>平木　悠一郎</cp:lastModifiedBy>
  <cp:revision>194</cp:revision>
  <cp:lastPrinted>2024-04-09T09:31:14Z</cp:lastPrinted>
  <dcterms:created xsi:type="dcterms:W3CDTF">2020-04-25T07:20:55Z</dcterms:created>
  <dcterms:modified xsi:type="dcterms:W3CDTF">2024-04-10T00:13:10Z</dcterms:modified>
</cp:coreProperties>
</file>